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3" r:id="rId5"/>
    <p:sldId id="300" r:id="rId6"/>
    <p:sldId id="265" r:id="rId7"/>
    <p:sldId id="267" r:id="rId8"/>
    <p:sldId id="270" r:id="rId9"/>
    <p:sldId id="258" r:id="rId10"/>
    <p:sldId id="272" r:id="rId11"/>
    <p:sldId id="275" r:id="rId12"/>
    <p:sldId id="276" r:id="rId13"/>
    <p:sldId id="291" r:id="rId14"/>
    <p:sldId id="292" r:id="rId15"/>
    <p:sldId id="293" r:id="rId16"/>
    <p:sldId id="295" r:id="rId17"/>
    <p:sldId id="296" r:id="rId18"/>
    <p:sldId id="297" r:id="rId19"/>
    <p:sldId id="298" r:id="rId20"/>
    <p:sldId id="299" r:id="rId21"/>
    <p:sldId id="294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1BF027-C758-48D4-9FD1-B3532182A602}" type="datetimeFigureOut">
              <a:rPr lang="ru-RU"/>
              <a:pPr>
                <a:defRPr/>
              </a:pPr>
              <a:t>31.10.2025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DCA5C5-E9C5-4522-8EBF-6053DEF1E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70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409D250-A8E2-4F30-A48D-A389AF578D0F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	В противовес идее приоритета знаний мы всегда рассматривали знания и умения как средство развития личности. И не случайно в решении бюро Президиума РАО от 16 ноября 2005 года в качестве важнейшего достижения Образовательной системы «Школа 2100» было отмечено, что «авторскому коллективу «Школа 2100» удалось создать современную личностно ориентированную образовательную систему для массовой школы».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	В прошлом году произошло событие, значение которого трудно переоценить. Премии Правительства РФ в области образования за 2008 год удостоена группа ученых, разработавших и сумевших практически реализовать и внедрить в практику массовой школы </a:t>
            </a:r>
            <a:r>
              <a:rPr lang="ru-RU" b="1" smtClean="0"/>
              <a:t>Образовательную систему нового поколения «Школа 2100»!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Никогда в истории России столь высокая награда не присуждалась за создание новой образовательной системы.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	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  <a:r>
              <a:rPr lang="ru-RU" smtClean="0">
                <a:latin typeface="Arial" charset="0"/>
              </a:rPr>
              <a:t>А.А.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12F4-A786-40B1-A509-0344C3A60A79}" type="datetimeFigureOut">
              <a:rPr lang="ru-RU"/>
              <a:pPr>
                <a:defRPr/>
              </a:pPr>
              <a:t>31.10.2025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0A34-B03A-48A8-9090-07935020A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353A-78A2-4FA6-A693-EF236A2465B4}" type="datetimeFigureOut">
              <a:rPr lang="ru-RU"/>
              <a:pPr>
                <a:defRPr/>
              </a:pPr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EB01-87B0-4CB2-B833-3DF08EB1D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57A2-706A-4C0B-BD61-C553EFE268B2}" type="datetimeFigureOut">
              <a:rPr lang="ru-RU"/>
              <a:pPr>
                <a:defRPr/>
              </a:pPr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19AA-40D7-4671-822F-792194FD4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F1F8-E206-41AA-8094-217918E3B13F}" type="datetimeFigureOut">
              <a:rPr lang="ru-RU"/>
              <a:pPr>
                <a:defRPr/>
              </a:pPr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D6D1-76CC-431A-A391-C591B75D4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A2AD-6E57-471F-9B24-2F5D73A714F1}" type="datetimeFigureOut">
              <a:rPr lang="ru-RU"/>
              <a:pPr>
                <a:defRPr/>
              </a:pPr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0A2C-0858-4948-96A6-3B207A5E4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8CE6-41F0-46C1-A6E1-23A71640DADC}" type="datetimeFigureOut">
              <a:rPr lang="ru-RU"/>
              <a:pPr>
                <a:defRPr/>
              </a:pPr>
              <a:t>31.10.2025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3C4E-00E3-4F6D-A13F-53C0000E0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93CC-B92B-4199-94CB-FD1DE3F497E1}" type="datetimeFigureOut">
              <a:rPr lang="ru-RU"/>
              <a:pPr>
                <a:defRPr/>
              </a:pPr>
              <a:t>31.10.2025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F34D-744A-4544-98B3-9FE80A1C8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2799-9ACB-4F3E-956A-A79C186D03D0}" type="datetimeFigureOut">
              <a:rPr lang="ru-RU"/>
              <a:pPr>
                <a:defRPr/>
              </a:pPr>
              <a:t>31.10.2025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DD90-2F7D-496B-820E-845929197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9D70-249F-41F6-B0FB-3051265C0E6B}" type="datetimeFigureOut">
              <a:rPr lang="ru-RU"/>
              <a:pPr>
                <a:defRPr/>
              </a:pPr>
              <a:t>31.10.2025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BD1C-8C0C-4A69-B942-D194416B9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9F61-6822-446B-9952-54F8AA5FE270}" type="datetimeFigureOut">
              <a:rPr lang="ru-RU"/>
              <a:pPr>
                <a:defRPr/>
              </a:pPr>
              <a:t>31.10.2025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35C3-F642-4023-B153-8B9C36A33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12AE-363D-4023-BAFD-32FEF8B603D6}" type="datetimeFigureOut">
              <a:rPr lang="ru-RU"/>
              <a:pPr>
                <a:defRPr/>
              </a:pPr>
              <a:t>31.10.2025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58C3E-FF17-4B12-804E-27E74A6FC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323D0B-4907-45BB-BE7C-1D2EA8A78BB3}" type="datetimeFigureOut">
              <a:rPr lang="ru-RU"/>
              <a:pPr>
                <a:defRPr/>
              </a:pPr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BB0268-9EFF-45F4-B085-8E58B466C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1052513"/>
            <a:ext cx="5832475" cy="14398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МБОУ СОШ школа №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г. Морозовск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2636838"/>
            <a:ext cx="6407150" cy="3816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Собрание родителей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будущих первоклассников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Что «Школа России»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может дать родителям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042988" y="1444625"/>
            <a:ext cx="6553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/>
              <a:t>У Вас появится много общих точек соприкосновения с вашим ребенком, Вам будет интересно общаться;</a:t>
            </a:r>
          </a:p>
          <a:p>
            <a:pPr>
              <a:buFont typeface="Arial" charset="0"/>
              <a:buChar char="•"/>
            </a:pPr>
            <a:r>
              <a:rPr lang="ru-RU" sz="2400"/>
              <a:t>Вы удивитесь, как быстро расширяется кругозор вашего ребенка;</a:t>
            </a:r>
          </a:p>
          <a:p>
            <a:pPr>
              <a:buFont typeface="Arial" charset="0"/>
              <a:buChar char="•"/>
            </a:pPr>
            <a:r>
              <a:rPr lang="ru-RU" sz="2400"/>
              <a:t>Ребенок довольно быстро станет самостоятельным, но будет стараться согласовывать с Вами свое мнение;</a:t>
            </a:r>
          </a:p>
          <a:p>
            <a:pPr>
              <a:buFont typeface="Arial" charset="0"/>
              <a:buChar char="•"/>
            </a:pPr>
            <a:r>
              <a:rPr lang="ru-RU" sz="2400"/>
              <a:t>Вы можете быть спокойны за будущее вашего ребенка и станете гордиться его успехами;</a:t>
            </a:r>
          </a:p>
        </p:txBody>
      </p:sp>
      <p:pic>
        <p:nvPicPr>
          <p:cNvPr id="15364" name="Picture 1029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644900"/>
            <a:ext cx="15287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39738" y="215900"/>
            <a:ext cx="84169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Портрет выпускника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20738" y="574675"/>
            <a:ext cx="2513012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>
                <a:solidFill>
                  <a:srgbClr val="009900"/>
                </a:solidFill>
              </a:rPr>
              <a:t> </a:t>
            </a:r>
            <a:r>
              <a:rPr lang="ru-RU" sz="1600" b="1">
                <a:solidFill>
                  <a:srgbClr val="009900"/>
                </a:solidFill>
              </a:rPr>
              <a:t>Он умеет использовать свои знания и умения в реальных жизненных ситуациях;</a:t>
            </a:r>
          </a:p>
          <a:p>
            <a:pPr>
              <a:buFontTx/>
              <a:buChar char="•"/>
            </a:pPr>
            <a:r>
              <a:rPr lang="ru-RU" sz="1600" b="1">
                <a:solidFill>
                  <a:srgbClr val="009900"/>
                </a:solidFill>
              </a:rPr>
              <a:t> Он умеет формулировать свою точку зрения, аргументировать и отстаивать ее;</a:t>
            </a:r>
          </a:p>
          <a:p>
            <a:pPr>
              <a:buFontTx/>
              <a:buChar char="•"/>
            </a:pPr>
            <a:r>
              <a:rPr lang="ru-RU" sz="1600" b="1">
                <a:solidFill>
                  <a:srgbClr val="009900"/>
                </a:solidFill>
              </a:rPr>
              <a:t> Он умеет нести ответственность за себя и своих близких;</a:t>
            </a:r>
          </a:p>
          <a:p>
            <a:pPr>
              <a:buFontTx/>
              <a:buChar char="•"/>
            </a:pPr>
            <a:r>
              <a:rPr lang="ru-RU" sz="1600" b="1">
                <a:solidFill>
                  <a:srgbClr val="009900"/>
                </a:solidFill>
              </a:rPr>
              <a:t>Он умеет организовывать свои дела, решать различные</a:t>
            </a:r>
            <a:r>
              <a:rPr lang="ru-RU" b="1">
                <a:solidFill>
                  <a:srgbClr val="009900"/>
                </a:solidFill>
              </a:rPr>
              <a:t> </a:t>
            </a:r>
            <a:r>
              <a:rPr lang="ru-RU" sz="1600" b="1">
                <a:solidFill>
                  <a:srgbClr val="009900"/>
                </a:solidFill>
              </a:rPr>
              <a:t>проблемы;</a:t>
            </a:r>
          </a:p>
          <a:p>
            <a:endParaRPr lang="ru-RU" b="1">
              <a:solidFill>
                <a:srgbClr val="009900"/>
              </a:solidFill>
              <a:latin typeface="Times New Roman" charset="0"/>
            </a:endParaRPr>
          </a:p>
          <a:p>
            <a:endParaRPr lang="ru-RU" b="1">
              <a:solidFill>
                <a:srgbClr val="009900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4513" y="1036638"/>
            <a:ext cx="18732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0" y="1268413"/>
            <a:ext cx="135572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227763" y="692150"/>
            <a:ext cx="25923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600" b="1">
                <a:solidFill>
                  <a:srgbClr val="009900"/>
                </a:solidFill>
              </a:rPr>
              <a:t>Он умеет оценивать свои и чужие поступки, занимать и отстаивать свою позицию;</a:t>
            </a:r>
          </a:p>
          <a:p>
            <a:pPr>
              <a:buFontTx/>
              <a:buChar char="•"/>
            </a:pPr>
            <a:r>
              <a:rPr lang="ru-RU" sz="1600" b="1">
                <a:solidFill>
                  <a:srgbClr val="009900"/>
                </a:solidFill>
              </a:rPr>
              <a:t>Он умеет общаться с разными людьми, договариваться с ними, делая что-то сообща;</a:t>
            </a:r>
          </a:p>
          <a:p>
            <a:pPr>
              <a:buFontTx/>
              <a:buChar char="•"/>
            </a:pPr>
            <a:r>
              <a:rPr lang="ru-RU" sz="1600" b="1">
                <a:solidFill>
                  <a:srgbClr val="009900"/>
                </a:solidFill>
              </a:rPr>
              <a:t>он умеет результативно мыслить, добывать информацию  и работать с ней;</a:t>
            </a:r>
          </a:p>
          <a:p>
            <a:pPr>
              <a:buFontTx/>
              <a:buChar char="•"/>
            </a:pPr>
            <a:endParaRPr lang="ru-RU" sz="1600" b="1">
              <a:solidFill>
                <a:srgbClr val="009900"/>
              </a:solidFill>
            </a:endParaRPr>
          </a:p>
          <a:p>
            <a:endParaRPr lang="ru-RU" sz="1600" b="1">
              <a:solidFill>
                <a:srgbClr val="009900"/>
              </a:solidFill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820738" y="5013325"/>
            <a:ext cx="763905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Он хочет и знает, как добиться успеха в жизни. Он толерантен, доброжелательно настроен к миру, к людям.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  <p:bldP spid="40966" grpId="0"/>
      <p:bldP spid="409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1116013" y="908050"/>
            <a:ext cx="6523253" cy="3816350"/>
            <a:chOff x="395536" y="3501008"/>
            <a:chExt cx="8352928" cy="2736304"/>
          </a:xfrm>
        </p:grpSpPr>
        <p:grpSp>
          <p:nvGrpSpPr>
            <p:cNvPr id="18447" name="Группа 35"/>
            <p:cNvGrpSpPr>
              <a:grpSpLocks/>
            </p:cNvGrpSpPr>
            <p:nvPr/>
          </p:nvGrpSpPr>
          <p:grpSpPr bwMode="auto">
            <a:xfrm>
              <a:off x="395536" y="3501008"/>
              <a:ext cx="8352928" cy="2736304"/>
              <a:chOff x="395536" y="3501008"/>
              <a:chExt cx="8352928" cy="2736304"/>
            </a:xfrm>
          </p:grpSpPr>
          <p:grpSp>
            <p:nvGrpSpPr>
              <p:cNvPr id="18449" name="Группа 34"/>
              <p:cNvGrpSpPr>
                <a:grpSpLocks/>
              </p:cNvGrpSpPr>
              <p:nvPr/>
            </p:nvGrpSpPr>
            <p:grpSpPr bwMode="auto">
              <a:xfrm>
                <a:off x="395536" y="3501008"/>
                <a:ext cx="8352928" cy="2736304"/>
                <a:chOff x="467544" y="3429000"/>
                <a:chExt cx="8352928" cy="2736304"/>
              </a:xfrm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467544" y="3429000"/>
                  <a:ext cx="8352651" cy="2736304"/>
                </a:xfrm>
                <a:prstGeom prst="rect">
                  <a:avLst/>
                </a:prstGeom>
                <a:solidFill>
                  <a:srgbClr val="FFFF6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8452" name="Группа 33"/>
                <p:cNvGrpSpPr>
                  <a:grpSpLocks/>
                </p:cNvGrpSpPr>
                <p:nvPr/>
              </p:nvGrpSpPr>
              <p:grpSpPr bwMode="auto">
                <a:xfrm>
                  <a:off x="755577" y="3501008"/>
                  <a:ext cx="7560840" cy="2184928"/>
                  <a:chOff x="755577" y="3501008"/>
                  <a:chExt cx="7560840" cy="2184928"/>
                </a:xfrm>
              </p:grpSpPr>
              <p:pic>
                <p:nvPicPr>
                  <p:cNvPr id="18453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755577" y="4064672"/>
                    <a:ext cx="1440159" cy="15585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454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4565" y="3501008"/>
                    <a:ext cx="6253030" cy="3721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>
                        <a:cs typeface="Arial" charset="0"/>
                      </a:rPr>
                      <a:t>Какие дети нам подходят?</a:t>
                    </a:r>
                  </a:p>
                </p:txBody>
              </p:sp>
              <p:pic>
                <p:nvPicPr>
                  <p:cNvPr id="1845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580113" y="4221088"/>
                    <a:ext cx="2736304" cy="14648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18450" name="TextBox 15"/>
              <p:cNvSpPr txBox="1">
                <a:spLocks noChangeArrowheads="1"/>
              </p:cNvSpPr>
              <p:nvPr/>
            </p:nvSpPr>
            <p:spPr bwMode="auto">
              <a:xfrm>
                <a:off x="680133" y="5661368"/>
                <a:ext cx="1557153" cy="2845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cs typeface="Arial" charset="0"/>
                  </a:rPr>
                  <a:t>Разные?</a:t>
                </a:r>
              </a:p>
            </p:txBody>
          </p:sp>
        </p:grpSp>
        <p:sp>
          <p:nvSpPr>
            <p:cNvPr id="18448" name="TextBox 16"/>
            <p:cNvSpPr txBox="1">
              <a:spLocks noChangeArrowheads="1"/>
            </p:cNvSpPr>
            <p:nvPr/>
          </p:nvSpPr>
          <p:spPr bwMode="auto">
            <a:xfrm>
              <a:off x="5827104" y="5820724"/>
              <a:ext cx="2451521" cy="284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dirty="0">
                  <a:cs typeface="Arial" charset="0"/>
                </a:rPr>
                <a:t>Вундеркинды?</a:t>
              </a:r>
            </a:p>
          </p:txBody>
        </p:sp>
      </p:grpSp>
      <p:sp>
        <p:nvSpPr>
          <p:cNvPr id="18435" name="Заголовок 1"/>
          <p:cNvSpPr txBox="1">
            <a:spLocks/>
          </p:cNvSpPr>
          <p:nvPr/>
        </p:nvSpPr>
        <p:spPr bwMode="auto">
          <a:xfrm>
            <a:off x="142875" y="-908050"/>
            <a:ext cx="9001125" cy="9080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>
              <a:latin typeface="Calibri" pitchFamily="34" charset="0"/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44000" y="1412875"/>
            <a:ext cx="5616575" cy="37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b="1">
              <a:cs typeface="Arial" charset="0"/>
            </a:endParaRPr>
          </a:p>
        </p:txBody>
      </p:sp>
      <p:sp>
        <p:nvSpPr>
          <p:cNvPr id="16391" name="TextBox 27"/>
          <p:cNvSpPr txBox="1">
            <a:spLocks noChangeArrowheads="1"/>
          </p:cNvSpPr>
          <p:nvPr/>
        </p:nvSpPr>
        <p:spPr bwMode="auto">
          <a:xfrm>
            <a:off x="1403350" y="4724400"/>
            <a:ext cx="53292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cs typeface="Arial" charset="0"/>
              </a:rPr>
              <a:t>Массовое развивающее образование: учителя и дети  принимаются такими, какие они есть</a:t>
            </a:r>
          </a:p>
        </p:txBody>
      </p:sp>
      <p:grpSp>
        <p:nvGrpSpPr>
          <p:cNvPr id="6" name="Группа 41"/>
          <p:cNvGrpSpPr>
            <a:grpSpLocks/>
          </p:cNvGrpSpPr>
          <p:nvPr/>
        </p:nvGrpSpPr>
        <p:grpSpPr bwMode="auto">
          <a:xfrm>
            <a:off x="2771775" y="2060575"/>
            <a:ext cx="2273300" cy="1963738"/>
            <a:chOff x="3110238" y="4014037"/>
            <a:chExt cx="2273594" cy="1964223"/>
          </a:xfrm>
        </p:grpSpPr>
        <p:grpSp>
          <p:nvGrpSpPr>
            <p:cNvPr id="18441" name="Группа 38"/>
            <p:cNvGrpSpPr>
              <a:grpSpLocks/>
            </p:cNvGrpSpPr>
            <p:nvPr/>
          </p:nvGrpSpPr>
          <p:grpSpPr bwMode="auto">
            <a:xfrm>
              <a:off x="3110238" y="4014037"/>
              <a:ext cx="2060842" cy="1964223"/>
              <a:chOff x="3110238" y="4014037"/>
              <a:chExt cx="2060842" cy="1964223"/>
            </a:xfrm>
          </p:grpSpPr>
          <p:sp>
            <p:nvSpPr>
              <p:cNvPr id="21" name="Пирог 20"/>
              <p:cNvSpPr/>
              <p:nvPr/>
            </p:nvSpPr>
            <p:spPr>
              <a:xfrm rot="18911682">
                <a:off x="3110238" y="4014037"/>
                <a:ext cx="2060841" cy="1964223"/>
              </a:xfrm>
              <a:prstGeom prst="pie">
                <a:avLst>
                  <a:gd name="adj1" fmla="val 11247641"/>
                  <a:gd name="adj2" fmla="val 15918441"/>
                </a:avLst>
              </a:prstGeom>
              <a:solidFill>
                <a:srgbClr val="99FF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46" name="TextBox 21"/>
              <p:cNvSpPr txBox="1">
                <a:spLocks noChangeArrowheads="1"/>
              </p:cNvSpPr>
              <p:nvPr/>
            </p:nvSpPr>
            <p:spPr bwMode="auto">
              <a:xfrm>
                <a:off x="3132471" y="4796868"/>
                <a:ext cx="649535" cy="396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cs typeface="Arial" charset="0"/>
                  </a:rPr>
                  <a:t>MIN</a:t>
                </a:r>
                <a:endParaRPr lang="ru-RU" sz="2000">
                  <a:cs typeface="Arial" charset="0"/>
                </a:endParaRPr>
              </a:p>
            </p:txBody>
          </p:sp>
        </p:grpSp>
        <p:grpSp>
          <p:nvGrpSpPr>
            <p:cNvPr id="18442" name="Группа 40"/>
            <p:cNvGrpSpPr>
              <a:grpSpLocks/>
            </p:cNvGrpSpPr>
            <p:nvPr/>
          </p:nvGrpSpPr>
          <p:grpSpPr bwMode="auto">
            <a:xfrm>
              <a:off x="3438893" y="4090256"/>
              <a:ext cx="1944939" cy="1878477"/>
              <a:chOff x="3438893" y="4090256"/>
              <a:chExt cx="1944939" cy="1878477"/>
            </a:xfrm>
          </p:grpSpPr>
          <p:sp>
            <p:nvSpPr>
              <p:cNvPr id="20" name="Пирог 19"/>
              <p:cNvSpPr>
                <a:spLocks noChangeArrowheads="1"/>
              </p:cNvSpPr>
              <p:nvPr/>
            </p:nvSpPr>
            <p:spPr bwMode="auto">
              <a:xfrm rot="-8118379">
                <a:off x="3438893" y="4090256"/>
                <a:ext cx="1944939" cy="1878477"/>
              </a:xfrm>
              <a:custGeom>
                <a:avLst/>
                <a:gdLst>
                  <a:gd name="T0" fmla="*/ 1944939 w 1944939"/>
                  <a:gd name="T1" fmla="*/ 939239 h 1878477"/>
                  <a:gd name="T2" fmla="*/ 972470 w 1944939"/>
                  <a:gd name="T3" fmla="*/ 1878477 h 1878477"/>
                  <a:gd name="T4" fmla="*/ 0 w 1944939"/>
                  <a:gd name="T5" fmla="*/ 939239 h 1878477"/>
                  <a:gd name="T6" fmla="*/ 972470 w 1944939"/>
                  <a:gd name="T7" fmla="*/ 0 h 1878477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284830 w 1944939"/>
                  <a:gd name="T13" fmla="*/ 275096 h 1878477"/>
                  <a:gd name="T14" fmla="*/ 1660109 w 1944939"/>
                  <a:gd name="T15" fmla="*/ 1603381 h 18784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44939" h="1878477">
                    <a:moveTo>
                      <a:pt x="1944939" y="939239"/>
                    </a:moveTo>
                    <a:lnTo>
                      <a:pt x="1944939" y="939239"/>
                    </a:lnTo>
                    <a:cubicBezTo>
                      <a:pt x="1944939" y="1457966"/>
                      <a:pt x="1509549" y="1878478"/>
                      <a:pt x="972469" y="1878478"/>
                    </a:cubicBezTo>
                    <a:cubicBezTo>
                      <a:pt x="435388" y="1878478"/>
                      <a:pt x="-1" y="1457966"/>
                      <a:pt x="-1" y="939239"/>
                    </a:cubicBezTo>
                    <a:cubicBezTo>
                      <a:pt x="-1" y="420511"/>
                      <a:pt x="435388" y="0"/>
                      <a:pt x="972469" y="0"/>
                    </a:cubicBezTo>
                    <a:cubicBezTo>
                      <a:pt x="1000107" y="-1"/>
                      <a:pt x="1027733" y="1137"/>
                      <a:pt x="1055271" y="3410"/>
                    </a:cubicBezTo>
                    <a:lnTo>
                      <a:pt x="972470" y="939239"/>
                    </a:lnTo>
                    <a:close/>
                  </a:path>
                </a:pathLst>
              </a:custGeom>
              <a:solidFill>
                <a:srgbClr val="C6D9F1"/>
              </a:solidFill>
              <a:ln w="25400" algn="ctr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444" name="TextBox 22"/>
              <p:cNvSpPr txBox="1">
                <a:spLocks noChangeArrowheads="1"/>
              </p:cNvSpPr>
              <p:nvPr/>
            </p:nvSpPr>
            <p:spPr bwMode="auto">
              <a:xfrm>
                <a:off x="4283961" y="5012922"/>
                <a:ext cx="734835" cy="397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cs typeface="Arial" charset="0"/>
                  </a:rPr>
                  <a:t>MAX</a:t>
                </a:r>
                <a:endParaRPr lang="ru-RU" sz="2000">
                  <a:cs typeface="Arial" charset="0"/>
                </a:endParaRPr>
              </a:p>
            </p:txBody>
          </p:sp>
        </p:grpSp>
      </p:grpSp>
      <p:cxnSp>
        <p:nvCxnSpPr>
          <p:cNvPr id="26" name="Прямая со стрелкой 25"/>
          <p:cNvCxnSpPr/>
          <p:nvPr/>
        </p:nvCxnSpPr>
        <p:spPr>
          <a:xfrm>
            <a:off x="2339975" y="3357563"/>
            <a:ext cx="863600" cy="1587"/>
          </a:xfrm>
          <a:prstGeom prst="straightConnector1">
            <a:avLst/>
          </a:prstGeom>
          <a:ln w="762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4643438" y="3860800"/>
            <a:ext cx="720725" cy="1588"/>
          </a:xfrm>
          <a:prstGeom prst="straightConnector1">
            <a:avLst/>
          </a:prstGeom>
          <a:ln w="762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3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1052513"/>
            <a:ext cx="5832475" cy="1439862"/>
          </a:xfrm>
        </p:spPr>
        <p:txBody>
          <a:bodyPr/>
          <a:lstStyle/>
          <a:p>
            <a:pPr eaLnBrk="1" hangingPunct="1">
              <a:defRPr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4365625"/>
            <a:ext cx="6119812" cy="1655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928670"/>
            <a:ext cx="5386401" cy="356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Дресс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код </a:t>
            </a:r>
            <a:endParaRPr lang="ru-RU" dirty="0"/>
          </a:p>
        </p:txBody>
      </p:sp>
      <p:pic>
        <p:nvPicPr>
          <p:cNvPr id="1026" name="Picture 2" descr="C:\Users\Мария\Desktop\x3482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ария\Desktop\x978875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87344"/>
          <a:stretch/>
        </p:blipFill>
        <p:spPr bwMode="auto">
          <a:xfrm>
            <a:off x="544902" y="476672"/>
            <a:ext cx="7915530" cy="79372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22322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r="13037" b="3283"/>
          <a:stretch/>
        </p:blipFill>
        <p:spPr bwMode="auto">
          <a:xfrm>
            <a:off x="3419872" y="1700808"/>
            <a:ext cx="2767505" cy="483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337842" cy="35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Приучайте детей к самообслуживанию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собрать портфель,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завязать шнурки,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одеть спортивный костюм,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убрать за собой в столовой …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и многое другое в школе придется делать самому, да еще в условиях ограниченного переменой времени</a:t>
            </a:r>
            <a:r>
              <a:rPr lang="ru-RU" sz="3600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060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Первокласснику нужно купить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ru-RU" sz="4000" b="1" i="1" dirty="0">
                <a:solidFill>
                  <a:srgbClr val="00B050"/>
                </a:solidFill>
              </a:rPr>
              <a:t>Цветные карандаши.</a:t>
            </a:r>
          </a:p>
          <a:p>
            <a:r>
              <a:rPr lang="ru-RU" sz="4000" b="1" i="1" dirty="0">
                <a:solidFill>
                  <a:srgbClr val="00B050"/>
                </a:solidFill>
              </a:rPr>
              <a:t>2 -3 шариковых ручки.</a:t>
            </a:r>
          </a:p>
          <a:p>
            <a:r>
              <a:rPr lang="ru-RU" sz="4000" b="1" i="1" dirty="0">
                <a:solidFill>
                  <a:srgbClr val="00B050"/>
                </a:solidFill>
              </a:rPr>
              <a:t>2-3 простых карандаша.</a:t>
            </a:r>
          </a:p>
          <a:p>
            <a:r>
              <a:rPr lang="ru-RU" sz="4000" b="1" i="1" dirty="0">
                <a:solidFill>
                  <a:srgbClr val="00B050"/>
                </a:solidFill>
              </a:rPr>
              <a:t>Ластик.</a:t>
            </a:r>
          </a:p>
          <a:p>
            <a:r>
              <a:rPr lang="ru-RU" sz="4000" b="1" i="1" dirty="0">
                <a:solidFill>
                  <a:srgbClr val="00B050"/>
                </a:solidFill>
              </a:rPr>
              <a:t>Линейка.</a:t>
            </a:r>
          </a:p>
          <a:p>
            <a:r>
              <a:rPr lang="ru-RU" sz="4000" b="1" i="1" dirty="0">
                <a:solidFill>
                  <a:srgbClr val="00B050"/>
                </a:solidFill>
              </a:rPr>
              <a:t>Счетные палочки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367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88632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Дневник;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По 10 тетрадей в клетку и узкую линеечку.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Папка для тетрадей.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Обложки для книг и тетрадей.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Спортивная форма.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Сменная обувь, мешок для второй обуви.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Школьная форма.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528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Папка для уроков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Цветная бумага.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Цветной картон.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Альбом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Ножницы.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Клей ПВА, клеящий карандаш.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Салфетка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Пластилин, подкладная доска;</a:t>
            </a: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Клеёнка;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20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84213" y="274638"/>
            <a:ext cx="8351837" cy="1498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Государственный образовательный стандарт – нормативный документ, фиксирующий обязательные базовые ориентиры деятельности образовательной системы на определенном этапе ее существования.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900113" y="1773238"/>
            <a:ext cx="7643812" cy="43926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800" smtClean="0"/>
              <a:t>В ходе образовательного процесса современный человек должен не столько накапливать багаж знаний и умений, сколько приобретать способность самостоятельно и совместно с другими людьми ставить осмысленные цели, выстраивать ситуации самообразования, искать и продуцировать средства и способы разрешения проблем, т.е. становиться на деле </a:t>
            </a:r>
            <a:r>
              <a:rPr lang="ru-RU" sz="2800" b="1" i="1" smtClean="0"/>
              <a:t>самостоятельным, инициативным, креативным</a:t>
            </a:r>
            <a:r>
              <a:rPr lang="ru-RU" sz="2800" smtClean="0"/>
              <a:t>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>
                <a:solidFill>
                  <a:schemeClr val="accent3">
                    <a:lumMod val="50000"/>
                  </a:schemeClr>
                </a:solidFill>
              </a:rPr>
              <a:t>Для уроков ИЗО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Альбом 48 листов;</a:t>
            </a:r>
          </a:p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Краски - гуашь;</a:t>
            </a:r>
          </a:p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Кисточки (широкая и узкая), мягкие (белка);</a:t>
            </a:r>
          </a:p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Баночка для воды;</a:t>
            </a:r>
          </a:p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Клеёнка;</a:t>
            </a:r>
          </a:p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Салфетка</a:t>
            </a:r>
          </a:p>
        </p:txBody>
      </p:sp>
    </p:spTree>
    <p:extLst>
      <p:ext uri="{BB962C8B-B14F-4D97-AF65-F5344CB8AC3E}">
        <p14:creationId xmlns:p14="http://schemas.microsoft.com/office/powerpoint/2010/main" val="813869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Физкультурная форма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953" y="1571612"/>
            <a:ext cx="7631487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4800" i="1" u="sng" dirty="0" smtClean="0">
                <a:solidFill>
                  <a:srgbClr val="0026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спортивного зала</a:t>
            </a:r>
            <a:r>
              <a:rPr lang="ru-RU" sz="4800" i="1" dirty="0" smtClean="0">
                <a:solidFill>
                  <a:srgbClr val="0026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800" dirty="0" smtClean="0">
                <a:solidFill>
                  <a:srgbClr val="00264D"/>
                </a:solidFill>
              </a:rPr>
              <a:t>футболка (?) цвета,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800" dirty="0" smtClean="0">
                <a:solidFill>
                  <a:srgbClr val="00264D"/>
                </a:solidFill>
              </a:rPr>
              <a:t> спортивный костюм,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800" dirty="0" smtClean="0">
                <a:solidFill>
                  <a:srgbClr val="00264D"/>
                </a:solidFill>
              </a:rPr>
              <a:t> носки,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800" dirty="0" smtClean="0">
                <a:solidFill>
                  <a:srgbClr val="00264D"/>
                </a:solidFill>
              </a:rPr>
              <a:t> </a:t>
            </a:r>
            <a:r>
              <a:rPr lang="ru-RU" sz="4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спортивная обувь</a:t>
            </a:r>
            <a:r>
              <a:rPr lang="ru-RU" sz="4800" dirty="0" smtClean="0">
                <a:solidFill>
                  <a:srgbClr val="00264D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4800" i="1" dirty="0" smtClean="0">
              <a:solidFill>
                <a:srgbClr val="00264D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dirty="0" smtClean="0">
              <a:solidFill>
                <a:srgbClr val="00264D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411413" y="1052513"/>
            <a:ext cx="5832475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4652963"/>
            <a:ext cx="6407150" cy="1368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Желаем удачи!</a:t>
            </a:r>
          </a:p>
        </p:txBody>
      </p:sp>
      <p:pic>
        <p:nvPicPr>
          <p:cNvPr id="26628" name="Picture 1029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938" y="2349500"/>
            <a:ext cx="15287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Образовательная программа каждой ступени общего образования должна содержать свои цели образования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341438"/>
            <a:ext cx="8002587" cy="478472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Цели ООП начального общего образования: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создать условия для охраны и укрепления физического и психического здоровья детей;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для сохранения и поддержки индивидуальности каждого ребенка;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для развития ребенка как субъекта отношений с людьми, с миром и с собой.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785794"/>
            <a:ext cx="6407150" cy="2714644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Образовательная система </a:t>
            </a:r>
            <a:b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«Школа России»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6" name="Picture 1029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1086149" cy="122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История появления…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Программа «Школа России» была создана в 2001 году. Она стала преемником советского образования и сохранила его лучшие традиции. При этом учебный комплекс регулярно обновляется и совершенствуется: к классическим методикам добавляются новые подходы и современные технологии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300084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2555776" y="-25641"/>
            <a:ext cx="6016625" cy="1222393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Образовательная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система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«Школа России»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b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одна из государственных систем РФ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61305"/>
              </p:ext>
            </p:extLst>
          </p:nvPr>
        </p:nvGraphicFramePr>
        <p:xfrm>
          <a:off x="1187624" y="836712"/>
          <a:ext cx="7620000" cy="5516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Учебно-методический комплекс разработали ученые</a:t>
                      </a:r>
                    </a:p>
                  </a:txBody>
                  <a:tcPr marL="381000" marR="3810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Автор программы — Андрей Анатольевич Плешаков, кандидат педагогических </a:t>
                      </a:r>
                      <a:r>
                        <a:rPr lang="ru-RU" sz="1400" dirty="0" smtClean="0">
                          <a:effectLst/>
                        </a:rPr>
                        <a:t>наук</a:t>
                      </a:r>
                      <a:endParaRPr lang="ru-RU" sz="1400" dirty="0">
                        <a:effectLst/>
                      </a:endParaRPr>
                    </a:p>
                  </a:txBody>
                  <a:tcPr marL="381000" marR="3810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Программа включает в себя полный набор дисциплин начальной школы</a:t>
                      </a:r>
                    </a:p>
                  </a:txBody>
                  <a:tcPr marL="381000" marR="3810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Дети изучают следующие предметы: русский язык и русскую азбуку, математику, литературное чтение, окружающий мир, информатику, музыку, технологию, физкультуру, ИЗО, основы религиозных культур и светской этики. </a:t>
                      </a:r>
                    </a:p>
                  </a:txBody>
                  <a:tcPr marL="381000" marR="3810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Чтобы начать учиться, не требуется специальной подготовки</a:t>
                      </a:r>
                    </a:p>
                  </a:txBody>
                  <a:tcPr marL="381000" marR="3810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Не беда, если ребенок при поступлении в 1 класс не умеет читать, считать и писать. Он освоит программу наравне с другими, потому что в «Школе России» дети начинают учебу с изучения алфавита и цифр.  </a:t>
                      </a:r>
                    </a:p>
                  </a:txBody>
                  <a:tcPr marL="381000" marR="381000" marT="76200" marB="762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В УМК собраны разнообразные задания</a:t>
                      </a:r>
                    </a:p>
                  </a:txBody>
                  <a:tcPr marL="381000" marR="381000" marT="76200" marB="7620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Один из принципов «Школы России» — это обучение в деятельности. Одни задания учат школьников работать с книгами, другие — искать разные решения, а проекты, которые дети делают с родителями, помогают семье проводить больше времени вместе. </a:t>
                      </a:r>
                    </a:p>
                  </a:txBody>
                  <a:tcPr marL="381000" marR="381000" marT="76200" marB="76200" anchor="ctr"/>
                </a:tc>
              </a:tr>
            </a:tbl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1029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16632"/>
            <a:ext cx="1104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571480"/>
            <a:ext cx="7777163" cy="733425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</a:rPr>
              <a:t>Кому подходит программа «Школа России»</a:t>
            </a:r>
            <a:endParaRPr lang="ru-RU" sz="3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43911"/>
            <a:ext cx="77872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По программе «Школа России» может заниматься ребенок с любым уровнем подготовки. С помощью разнообразных заданий учитель подстраивает нагрузку под ученика. Например, в первом классе начинается изучение букв, а для детей, которые умеют читать, выделены дополнительные упражнения. 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«Школа России» модернизировала классическое советское и российское обучение. Поэтому УМК подойдет тем родителям, которые не готовы применять малоизвестные методики и хотят учить ребенка так же, как учились сами. 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70C0"/>
                </a:solidFill>
              </a:rPr>
              <a:t>Кроме того, программа подходит детям, которые поменяли место жительства. Дело в том, что «Школа России» используется в большинстве российских образовательных учреждений. Если в предыдущей школе ребенок учился по этому УМК, ему будет проще адаптироваться на новом месте и не придется «догонять» одноклассников.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52400" y="214290"/>
            <a:ext cx="8263781" cy="639762"/>
          </a:xfrm>
        </p:spPr>
        <p:txBody>
          <a:bodyPr/>
          <a:lstStyle/>
          <a:p>
            <a:pPr eaLnBrk="1" hangingPunct="1"/>
            <a:r>
              <a:rPr lang="ru-RU" sz="2800" b="1" dirty="0"/>
              <a:t>Плюсы программы «Школа России»</a:t>
            </a:r>
            <a:endParaRPr lang="ru-RU" sz="2800" b="1" dirty="0" smtClean="0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0" y="36449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>
              <a:solidFill>
                <a:srgbClr val="0000FF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3200400" y="981075"/>
            <a:ext cx="1155700" cy="161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500563" y="981075"/>
            <a:ext cx="1214437" cy="1619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4427537" y="1196975"/>
            <a:ext cx="73025" cy="3175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4372413"/>
            <a:ext cx="16573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BS0206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9878" y="2903975"/>
            <a:ext cx="1331913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180587" y="320675"/>
            <a:ext cx="1905000" cy="1320800"/>
            <a:chOff x="2112" y="2544"/>
            <a:chExt cx="1255" cy="1559"/>
          </a:xfrm>
        </p:grpSpPr>
        <p:grpSp>
          <p:nvGrpSpPr>
            <p:cNvPr id="12304" name="Group 16"/>
            <p:cNvGrpSpPr>
              <a:grpSpLocks/>
            </p:cNvGrpSpPr>
            <p:nvPr/>
          </p:nvGrpSpPr>
          <p:grpSpPr bwMode="auto">
            <a:xfrm>
              <a:off x="2160" y="3312"/>
              <a:ext cx="1207" cy="791"/>
              <a:chOff x="2880" y="2118"/>
              <a:chExt cx="1207" cy="1073"/>
            </a:xfrm>
          </p:grpSpPr>
          <p:sp>
            <p:nvSpPr>
              <p:cNvPr id="12443" name="Freeform 17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1 h 2741"/>
                  <a:gd name="T10" fmla="*/ 0 w 2566"/>
                  <a:gd name="T11" fmla="*/ 1 h 2741"/>
                  <a:gd name="T12" fmla="*/ 1 w 2566"/>
                  <a:gd name="T13" fmla="*/ 1 h 2741"/>
                  <a:gd name="T14" fmla="*/ 1 w 2566"/>
                  <a:gd name="T15" fmla="*/ 1 h 2741"/>
                  <a:gd name="T16" fmla="*/ 1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4" name="Freeform 18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5" name="Freeform 19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1 h 1374"/>
                  <a:gd name="T6" fmla="*/ 1 w 1445"/>
                  <a:gd name="T7" fmla="*/ 1 h 1374"/>
                  <a:gd name="T8" fmla="*/ 0 w 1445"/>
                  <a:gd name="T9" fmla="*/ 1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6" name="Freeform 20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1 w 1694"/>
                  <a:gd name="T7" fmla="*/ 0 h 855"/>
                  <a:gd name="T8" fmla="*/ 1 w 1694"/>
                  <a:gd name="T9" fmla="*/ 0 h 855"/>
                  <a:gd name="T10" fmla="*/ 0 w 1694"/>
                  <a:gd name="T11" fmla="*/ 0 h 855"/>
                  <a:gd name="T12" fmla="*/ 1 w 1694"/>
                  <a:gd name="T13" fmla="*/ 0 h 855"/>
                  <a:gd name="T14" fmla="*/ 1 w 1694"/>
                  <a:gd name="T15" fmla="*/ 0 h 855"/>
                  <a:gd name="T16" fmla="*/ 1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7" name="Freeform 21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1 w 1806"/>
                  <a:gd name="T7" fmla="*/ 0 h 816"/>
                  <a:gd name="T8" fmla="*/ 1 w 1806"/>
                  <a:gd name="T9" fmla="*/ 0 h 816"/>
                  <a:gd name="T10" fmla="*/ 1 w 1806"/>
                  <a:gd name="T11" fmla="*/ 0 h 816"/>
                  <a:gd name="T12" fmla="*/ 1 w 1806"/>
                  <a:gd name="T13" fmla="*/ 0 h 816"/>
                  <a:gd name="T14" fmla="*/ 1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8" name="Freeform 22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1 w 1360"/>
                  <a:gd name="T15" fmla="*/ 0 h 1080"/>
                  <a:gd name="T16" fmla="*/ 1 w 1360"/>
                  <a:gd name="T17" fmla="*/ 0 h 1080"/>
                  <a:gd name="T18" fmla="*/ 1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9" name="Freeform 23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1 w 1646"/>
                  <a:gd name="T23" fmla="*/ 0 h 390"/>
                  <a:gd name="T24" fmla="*/ 1 w 1646"/>
                  <a:gd name="T25" fmla="*/ 0 h 390"/>
                  <a:gd name="T26" fmla="*/ 1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0" name="Freeform 24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1" name="Freeform 25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2" name="Freeform 26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1 w 2378"/>
                  <a:gd name="T9" fmla="*/ 0 h 751"/>
                  <a:gd name="T10" fmla="*/ 1 w 2378"/>
                  <a:gd name="T11" fmla="*/ 0 h 751"/>
                  <a:gd name="T12" fmla="*/ 1 w 2378"/>
                  <a:gd name="T13" fmla="*/ 0 h 751"/>
                  <a:gd name="T14" fmla="*/ 1 w 2378"/>
                  <a:gd name="T15" fmla="*/ 0 h 751"/>
                  <a:gd name="T16" fmla="*/ 1 w 2378"/>
                  <a:gd name="T17" fmla="*/ 0 h 751"/>
                  <a:gd name="T18" fmla="*/ 1 w 2378"/>
                  <a:gd name="T19" fmla="*/ 0 h 751"/>
                  <a:gd name="T20" fmla="*/ 1 w 2378"/>
                  <a:gd name="T21" fmla="*/ 0 h 751"/>
                  <a:gd name="T22" fmla="*/ 1 w 2378"/>
                  <a:gd name="T23" fmla="*/ 0 h 751"/>
                  <a:gd name="T24" fmla="*/ 1 w 2378"/>
                  <a:gd name="T25" fmla="*/ 0 h 751"/>
                  <a:gd name="T26" fmla="*/ 1 w 2378"/>
                  <a:gd name="T27" fmla="*/ 0 h 751"/>
                  <a:gd name="T28" fmla="*/ 1 w 2378"/>
                  <a:gd name="T29" fmla="*/ 0 h 751"/>
                  <a:gd name="T30" fmla="*/ 1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3" name="Freeform 27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1 w 3063"/>
                  <a:gd name="T15" fmla="*/ 0 h 1730"/>
                  <a:gd name="T16" fmla="*/ 1 w 3063"/>
                  <a:gd name="T17" fmla="*/ 0 h 1730"/>
                  <a:gd name="T18" fmla="*/ 1 w 3063"/>
                  <a:gd name="T19" fmla="*/ 0 h 1730"/>
                  <a:gd name="T20" fmla="*/ 1 w 3063"/>
                  <a:gd name="T21" fmla="*/ 0 h 1730"/>
                  <a:gd name="T22" fmla="*/ 1 w 3063"/>
                  <a:gd name="T23" fmla="*/ 0 h 1730"/>
                  <a:gd name="T24" fmla="*/ 1 w 3063"/>
                  <a:gd name="T25" fmla="*/ 1 h 1730"/>
                  <a:gd name="T26" fmla="*/ 1 w 3063"/>
                  <a:gd name="T27" fmla="*/ 1 h 1730"/>
                  <a:gd name="T28" fmla="*/ 1 w 3063"/>
                  <a:gd name="T29" fmla="*/ 1 h 1730"/>
                  <a:gd name="T30" fmla="*/ 1 w 3063"/>
                  <a:gd name="T31" fmla="*/ 1 h 1730"/>
                  <a:gd name="T32" fmla="*/ 1 w 3063"/>
                  <a:gd name="T33" fmla="*/ 1 h 1730"/>
                  <a:gd name="T34" fmla="*/ 1 w 3063"/>
                  <a:gd name="T35" fmla="*/ 1 h 1730"/>
                  <a:gd name="T36" fmla="*/ 0 w 3063"/>
                  <a:gd name="T37" fmla="*/ 1 h 1730"/>
                  <a:gd name="T38" fmla="*/ 0 w 3063"/>
                  <a:gd name="T39" fmla="*/ 1 h 1730"/>
                  <a:gd name="T40" fmla="*/ 1 w 3063"/>
                  <a:gd name="T41" fmla="*/ 1 h 1730"/>
                  <a:gd name="T42" fmla="*/ 1 w 3063"/>
                  <a:gd name="T43" fmla="*/ 1 h 1730"/>
                  <a:gd name="T44" fmla="*/ 1 w 3063"/>
                  <a:gd name="T45" fmla="*/ 1 h 1730"/>
                  <a:gd name="T46" fmla="*/ 1 w 3063"/>
                  <a:gd name="T47" fmla="*/ 1 h 1730"/>
                  <a:gd name="T48" fmla="*/ 1 w 3063"/>
                  <a:gd name="T49" fmla="*/ 0 h 1730"/>
                  <a:gd name="T50" fmla="*/ 1 w 3063"/>
                  <a:gd name="T51" fmla="*/ 0 h 1730"/>
                  <a:gd name="T52" fmla="*/ 1 w 3063"/>
                  <a:gd name="T53" fmla="*/ 0 h 1730"/>
                  <a:gd name="T54" fmla="*/ 1 w 3063"/>
                  <a:gd name="T55" fmla="*/ 0 h 1730"/>
                  <a:gd name="T56" fmla="*/ 1 w 3063"/>
                  <a:gd name="T57" fmla="*/ 0 h 1730"/>
                  <a:gd name="T58" fmla="*/ 1 w 3063"/>
                  <a:gd name="T59" fmla="*/ 0 h 1730"/>
                  <a:gd name="T60" fmla="*/ 1 w 3063"/>
                  <a:gd name="T61" fmla="*/ 0 h 1730"/>
                  <a:gd name="T62" fmla="*/ 0 w 3063"/>
                  <a:gd name="T63" fmla="*/ 1 h 1730"/>
                  <a:gd name="T64" fmla="*/ 0 w 3063"/>
                  <a:gd name="T65" fmla="*/ 1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4" name="Freeform 28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5" name="Freeform 29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6" name="Freeform 30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1 w 1385"/>
                  <a:gd name="T3" fmla="*/ 0 h 496"/>
                  <a:gd name="T4" fmla="*/ 1 w 1385"/>
                  <a:gd name="T5" fmla="*/ 0 h 496"/>
                  <a:gd name="T6" fmla="*/ 0 w 1385"/>
                  <a:gd name="T7" fmla="*/ 0 h 496"/>
                  <a:gd name="T8" fmla="*/ 1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7" name="Freeform 31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8" name="Freeform 32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1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59" name="Freeform 33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1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0" name="Freeform 34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1" name="Freeform 35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2" name="Freeform 36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1 w 2259"/>
                  <a:gd name="T29" fmla="*/ 0 h 900"/>
                  <a:gd name="T30" fmla="*/ 1 w 2259"/>
                  <a:gd name="T31" fmla="*/ 0 h 900"/>
                  <a:gd name="T32" fmla="*/ 1 w 2259"/>
                  <a:gd name="T33" fmla="*/ 0 h 900"/>
                  <a:gd name="T34" fmla="*/ 1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3" name="Freeform 37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1 w 1340"/>
                  <a:gd name="T5" fmla="*/ 0 h 586"/>
                  <a:gd name="T6" fmla="*/ 1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4" name="Freeform 38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1 w 1387"/>
                  <a:gd name="T5" fmla="*/ 0 h 770"/>
                  <a:gd name="T6" fmla="*/ 1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5" name="Freeform 39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1 w 2793"/>
                  <a:gd name="T3" fmla="*/ 0 h 946"/>
                  <a:gd name="T4" fmla="*/ 1 w 2793"/>
                  <a:gd name="T5" fmla="*/ 0 h 946"/>
                  <a:gd name="T6" fmla="*/ 1 w 2793"/>
                  <a:gd name="T7" fmla="*/ 0 h 946"/>
                  <a:gd name="T8" fmla="*/ 1 w 2793"/>
                  <a:gd name="T9" fmla="*/ 0 h 946"/>
                  <a:gd name="T10" fmla="*/ 1 w 2793"/>
                  <a:gd name="T11" fmla="*/ 0 h 946"/>
                  <a:gd name="T12" fmla="*/ 1 w 2793"/>
                  <a:gd name="T13" fmla="*/ 0 h 946"/>
                  <a:gd name="T14" fmla="*/ 1 w 2793"/>
                  <a:gd name="T15" fmla="*/ 0 h 946"/>
                  <a:gd name="T16" fmla="*/ 1 w 2793"/>
                  <a:gd name="T17" fmla="*/ 0 h 946"/>
                  <a:gd name="T18" fmla="*/ 1 w 2793"/>
                  <a:gd name="T19" fmla="*/ 0 h 946"/>
                  <a:gd name="T20" fmla="*/ 1 w 2793"/>
                  <a:gd name="T21" fmla="*/ 0 h 946"/>
                  <a:gd name="T22" fmla="*/ 1 w 2793"/>
                  <a:gd name="T23" fmla="*/ 0 h 946"/>
                  <a:gd name="T24" fmla="*/ 1 w 2793"/>
                  <a:gd name="T25" fmla="*/ 0 h 946"/>
                  <a:gd name="T26" fmla="*/ 1 w 2793"/>
                  <a:gd name="T27" fmla="*/ 0 h 946"/>
                  <a:gd name="T28" fmla="*/ 1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6" name="Freeform 40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1 w 2984"/>
                  <a:gd name="T3" fmla="*/ 0 h 1267"/>
                  <a:gd name="T4" fmla="*/ 1 w 2984"/>
                  <a:gd name="T5" fmla="*/ 0 h 1267"/>
                  <a:gd name="T6" fmla="*/ 0 w 2984"/>
                  <a:gd name="T7" fmla="*/ 0 h 1267"/>
                  <a:gd name="T8" fmla="*/ 1 w 2984"/>
                  <a:gd name="T9" fmla="*/ 0 h 1267"/>
                  <a:gd name="T10" fmla="*/ 1 w 2984"/>
                  <a:gd name="T11" fmla="*/ 0 h 1267"/>
                  <a:gd name="T12" fmla="*/ 1 w 2984"/>
                  <a:gd name="T13" fmla="*/ 0 h 1267"/>
                  <a:gd name="T14" fmla="*/ 1 w 2984"/>
                  <a:gd name="T15" fmla="*/ 0 h 1267"/>
                  <a:gd name="T16" fmla="*/ 1 w 2984"/>
                  <a:gd name="T17" fmla="*/ 0 h 1267"/>
                  <a:gd name="T18" fmla="*/ 1 w 2984"/>
                  <a:gd name="T19" fmla="*/ 0 h 1267"/>
                  <a:gd name="T20" fmla="*/ 1 w 2984"/>
                  <a:gd name="T21" fmla="*/ 0 h 1267"/>
                  <a:gd name="T22" fmla="*/ 1 w 2984"/>
                  <a:gd name="T23" fmla="*/ 0 h 1267"/>
                  <a:gd name="T24" fmla="*/ 1 w 2984"/>
                  <a:gd name="T25" fmla="*/ 0 h 1267"/>
                  <a:gd name="T26" fmla="*/ 1 w 2984"/>
                  <a:gd name="T27" fmla="*/ 1 h 1267"/>
                  <a:gd name="T28" fmla="*/ 1 w 2984"/>
                  <a:gd name="T29" fmla="*/ 1 h 1267"/>
                  <a:gd name="T30" fmla="*/ 1 w 2984"/>
                  <a:gd name="T31" fmla="*/ 1 h 1267"/>
                  <a:gd name="T32" fmla="*/ 1 w 2984"/>
                  <a:gd name="T33" fmla="*/ 1 h 1267"/>
                  <a:gd name="T34" fmla="*/ 1 w 2984"/>
                  <a:gd name="T35" fmla="*/ 0 h 1267"/>
                  <a:gd name="T36" fmla="*/ 1 w 2984"/>
                  <a:gd name="T37" fmla="*/ 0 h 1267"/>
                  <a:gd name="T38" fmla="*/ 1 w 2984"/>
                  <a:gd name="T39" fmla="*/ 0 h 1267"/>
                  <a:gd name="T40" fmla="*/ 1 w 2984"/>
                  <a:gd name="T41" fmla="*/ 0 h 1267"/>
                  <a:gd name="T42" fmla="*/ 1 w 2984"/>
                  <a:gd name="T43" fmla="*/ 0 h 1267"/>
                  <a:gd name="T44" fmla="*/ 1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7" name="Freeform 41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1 w 1534"/>
                  <a:gd name="T3" fmla="*/ 0 h 781"/>
                  <a:gd name="T4" fmla="*/ 1 w 1534"/>
                  <a:gd name="T5" fmla="*/ 0 h 781"/>
                  <a:gd name="T6" fmla="*/ 1 w 1534"/>
                  <a:gd name="T7" fmla="*/ 0 h 781"/>
                  <a:gd name="T8" fmla="*/ 1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8" name="Freeform 42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69" name="Freeform 43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1 w 3069"/>
                  <a:gd name="T19" fmla="*/ 0 h 1082"/>
                  <a:gd name="T20" fmla="*/ 1 w 3069"/>
                  <a:gd name="T21" fmla="*/ 0 h 1082"/>
                  <a:gd name="T22" fmla="*/ 1 w 3069"/>
                  <a:gd name="T23" fmla="*/ 0 h 1082"/>
                  <a:gd name="T24" fmla="*/ 1 w 3069"/>
                  <a:gd name="T25" fmla="*/ 0 h 1082"/>
                  <a:gd name="T26" fmla="*/ 1 w 3069"/>
                  <a:gd name="T27" fmla="*/ 0 h 1082"/>
                  <a:gd name="T28" fmla="*/ 1 w 3069"/>
                  <a:gd name="T29" fmla="*/ 0 h 1082"/>
                  <a:gd name="T30" fmla="*/ 1 w 3069"/>
                  <a:gd name="T31" fmla="*/ 0 h 1082"/>
                  <a:gd name="T32" fmla="*/ 1 w 3069"/>
                  <a:gd name="T33" fmla="*/ 0 h 1082"/>
                  <a:gd name="T34" fmla="*/ 1 w 3069"/>
                  <a:gd name="T35" fmla="*/ 0 h 1082"/>
                  <a:gd name="T36" fmla="*/ 1 w 3069"/>
                  <a:gd name="T37" fmla="*/ 0 h 1082"/>
                  <a:gd name="T38" fmla="*/ 1 w 3069"/>
                  <a:gd name="T39" fmla="*/ 0 h 1082"/>
                  <a:gd name="T40" fmla="*/ 1 w 3069"/>
                  <a:gd name="T41" fmla="*/ 0 h 1082"/>
                  <a:gd name="T42" fmla="*/ 1 w 3069"/>
                  <a:gd name="T43" fmla="*/ 0 h 1082"/>
                  <a:gd name="T44" fmla="*/ 1 w 3069"/>
                  <a:gd name="T45" fmla="*/ 0 h 1082"/>
                  <a:gd name="T46" fmla="*/ 1 w 3069"/>
                  <a:gd name="T47" fmla="*/ 0 h 1082"/>
                  <a:gd name="T48" fmla="*/ 0 w 3069"/>
                  <a:gd name="T49" fmla="*/ 0 h 1082"/>
                  <a:gd name="T50" fmla="*/ 1 w 3069"/>
                  <a:gd name="T51" fmla="*/ 0 h 1082"/>
                  <a:gd name="T52" fmla="*/ 1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1 w 3069"/>
                  <a:gd name="T59" fmla="*/ 0 h 1082"/>
                  <a:gd name="T60" fmla="*/ 1 w 3069"/>
                  <a:gd name="T61" fmla="*/ 0 h 1082"/>
                  <a:gd name="T62" fmla="*/ 1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0" name="Freeform 44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1 w 1894"/>
                  <a:gd name="T7" fmla="*/ 0 h 960"/>
                  <a:gd name="T8" fmla="*/ 1 w 1894"/>
                  <a:gd name="T9" fmla="*/ 0 h 960"/>
                  <a:gd name="T10" fmla="*/ 1 w 1894"/>
                  <a:gd name="T11" fmla="*/ 0 h 960"/>
                  <a:gd name="T12" fmla="*/ 1 w 1894"/>
                  <a:gd name="T13" fmla="*/ 0 h 960"/>
                  <a:gd name="T14" fmla="*/ 0 w 1894"/>
                  <a:gd name="T15" fmla="*/ 0 h 960"/>
                  <a:gd name="T16" fmla="*/ 1 w 1894"/>
                  <a:gd name="T17" fmla="*/ 0 h 960"/>
                  <a:gd name="T18" fmla="*/ 1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1" name="Freeform 45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1 w 1584"/>
                  <a:gd name="T5" fmla="*/ 0 h 584"/>
                  <a:gd name="T6" fmla="*/ 1 w 1584"/>
                  <a:gd name="T7" fmla="*/ 0 h 584"/>
                  <a:gd name="T8" fmla="*/ 1 w 1584"/>
                  <a:gd name="T9" fmla="*/ 0 h 584"/>
                  <a:gd name="T10" fmla="*/ 1 w 1584"/>
                  <a:gd name="T11" fmla="*/ 0 h 584"/>
                  <a:gd name="T12" fmla="*/ 1 w 1584"/>
                  <a:gd name="T13" fmla="*/ 0 h 584"/>
                  <a:gd name="T14" fmla="*/ 1 w 1584"/>
                  <a:gd name="T15" fmla="*/ 0 h 584"/>
                  <a:gd name="T16" fmla="*/ 1 w 1584"/>
                  <a:gd name="T17" fmla="*/ 0 h 584"/>
                  <a:gd name="T18" fmla="*/ 1 w 1584"/>
                  <a:gd name="T19" fmla="*/ 0 h 584"/>
                  <a:gd name="T20" fmla="*/ 1 w 1584"/>
                  <a:gd name="T21" fmla="*/ 0 h 584"/>
                  <a:gd name="T22" fmla="*/ 1 w 1584"/>
                  <a:gd name="T23" fmla="*/ 0 h 584"/>
                  <a:gd name="T24" fmla="*/ 0 w 1584"/>
                  <a:gd name="T25" fmla="*/ 0 h 584"/>
                  <a:gd name="T26" fmla="*/ 1 w 1584"/>
                  <a:gd name="T27" fmla="*/ 0 h 584"/>
                  <a:gd name="T28" fmla="*/ 1 w 1584"/>
                  <a:gd name="T29" fmla="*/ 0 h 584"/>
                  <a:gd name="T30" fmla="*/ 1 w 1584"/>
                  <a:gd name="T31" fmla="*/ 0 h 584"/>
                  <a:gd name="T32" fmla="*/ 0 w 1584"/>
                  <a:gd name="T33" fmla="*/ 0 h 584"/>
                  <a:gd name="T34" fmla="*/ 1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2" name="Freeform 46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1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1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1 h 1460"/>
                  <a:gd name="T42" fmla="*/ 0 w 1109"/>
                  <a:gd name="T43" fmla="*/ 1 h 1460"/>
                  <a:gd name="T44" fmla="*/ 0 w 1109"/>
                  <a:gd name="T45" fmla="*/ 1 h 1460"/>
                  <a:gd name="T46" fmla="*/ 0 w 1109"/>
                  <a:gd name="T47" fmla="*/ 1 h 1460"/>
                  <a:gd name="T48" fmla="*/ 0 w 1109"/>
                  <a:gd name="T49" fmla="*/ 1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3" name="Freeform 47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4" name="Freeform 48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5" name="Freeform 49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1 w 3257"/>
                  <a:gd name="T21" fmla="*/ 1 h 1259"/>
                  <a:gd name="T22" fmla="*/ 1 w 3257"/>
                  <a:gd name="T23" fmla="*/ 1 h 1259"/>
                  <a:gd name="T24" fmla="*/ 1 w 3257"/>
                  <a:gd name="T25" fmla="*/ 0 h 1259"/>
                  <a:gd name="T26" fmla="*/ 1 w 3257"/>
                  <a:gd name="T27" fmla="*/ 0 h 1259"/>
                  <a:gd name="T28" fmla="*/ 1 w 3257"/>
                  <a:gd name="T29" fmla="*/ 0 h 1259"/>
                  <a:gd name="T30" fmla="*/ 1 w 3257"/>
                  <a:gd name="T31" fmla="*/ 0 h 1259"/>
                  <a:gd name="T32" fmla="*/ 1 w 3257"/>
                  <a:gd name="T33" fmla="*/ 1 h 1259"/>
                  <a:gd name="T34" fmla="*/ 1 w 3257"/>
                  <a:gd name="T35" fmla="*/ 0 h 1259"/>
                  <a:gd name="T36" fmla="*/ 1 w 3257"/>
                  <a:gd name="T37" fmla="*/ 0 h 1259"/>
                  <a:gd name="T38" fmla="*/ 1 w 3257"/>
                  <a:gd name="T39" fmla="*/ 0 h 1259"/>
                  <a:gd name="T40" fmla="*/ 1 w 3257"/>
                  <a:gd name="T41" fmla="*/ 0 h 1259"/>
                  <a:gd name="T42" fmla="*/ 1 w 3257"/>
                  <a:gd name="T43" fmla="*/ 0 h 1259"/>
                  <a:gd name="T44" fmla="*/ 1 w 3257"/>
                  <a:gd name="T45" fmla="*/ 1 h 1259"/>
                  <a:gd name="T46" fmla="*/ 1 w 3257"/>
                  <a:gd name="T47" fmla="*/ 1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6" name="Freeform 50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7" name="Freeform 51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8" name="Freeform 52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1 h 1482"/>
                  <a:gd name="T8" fmla="*/ 1 w 3052"/>
                  <a:gd name="T9" fmla="*/ 1 h 1482"/>
                  <a:gd name="T10" fmla="*/ 1 w 3052"/>
                  <a:gd name="T11" fmla="*/ 1 h 1482"/>
                  <a:gd name="T12" fmla="*/ 1 w 3052"/>
                  <a:gd name="T13" fmla="*/ 1 h 1482"/>
                  <a:gd name="T14" fmla="*/ 1 w 3052"/>
                  <a:gd name="T15" fmla="*/ 1 h 1482"/>
                  <a:gd name="T16" fmla="*/ 1 w 3052"/>
                  <a:gd name="T17" fmla="*/ 1 h 1482"/>
                  <a:gd name="T18" fmla="*/ 1 w 3052"/>
                  <a:gd name="T19" fmla="*/ 1 h 1482"/>
                  <a:gd name="T20" fmla="*/ 1 w 3052"/>
                  <a:gd name="T21" fmla="*/ 1 h 1482"/>
                  <a:gd name="T22" fmla="*/ 1 w 3052"/>
                  <a:gd name="T23" fmla="*/ 0 h 1482"/>
                  <a:gd name="T24" fmla="*/ 1 w 3052"/>
                  <a:gd name="T25" fmla="*/ 0 h 1482"/>
                  <a:gd name="T26" fmla="*/ 1 w 3052"/>
                  <a:gd name="T27" fmla="*/ 0 h 1482"/>
                  <a:gd name="T28" fmla="*/ 1 w 3052"/>
                  <a:gd name="T29" fmla="*/ 0 h 1482"/>
                  <a:gd name="T30" fmla="*/ 1 w 3052"/>
                  <a:gd name="T31" fmla="*/ 0 h 1482"/>
                  <a:gd name="T32" fmla="*/ 0 w 3052"/>
                  <a:gd name="T33" fmla="*/ 1 h 1482"/>
                  <a:gd name="T34" fmla="*/ 0 w 3052"/>
                  <a:gd name="T35" fmla="*/ 0 h 1482"/>
                  <a:gd name="T36" fmla="*/ 0 w 3052"/>
                  <a:gd name="T37" fmla="*/ 1 h 1482"/>
                  <a:gd name="T38" fmla="*/ 0 w 3052"/>
                  <a:gd name="T39" fmla="*/ 1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79" name="Freeform 53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1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0" name="Freeform 54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1 h 1467"/>
                  <a:gd name="T12" fmla="*/ 1 w 3277"/>
                  <a:gd name="T13" fmla="*/ 1 h 1467"/>
                  <a:gd name="T14" fmla="*/ 1 w 3277"/>
                  <a:gd name="T15" fmla="*/ 1 h 1467"/>
                  <a:gd name="T16" fmla="*/ 1 w 3277"/>
                  <a:gd name="T17" fmla="*/ 1 h 1467"/>
                  <a:gd name="T18" fmla="*/ 1 w 3277"/>
                  <a:gd name="T19" fmla="*/ 1 h 1467"/>
                  <a:gd name="T20" fmla="*/ 1 w 3277"/>
                  <a:gd name="T21" fmla="*/ 0 h 1467"/>
                  <a:gd name="T22" fmla="*/ 1 w 3277"/>
                  <a:gd name="T23" fmla="*/ 0 h 1467"/>
                  <a:gd name="T24" fmla="*/ 1 w 3277"/>
                  <a:gd name="T25" fmla="*/ 0 h 1467"/>
                  <a:gd name="T26" fmla="*/ 1 w 3277"/>
                  <a:gd name="T27" fmla="*/ 0 h 1467"/>
                  <a:gd name="T28" fmla="*/ 1 w 3277"/>
                  <a:gd name="T29" fmla="*/ 0 h 1467"/>
                  <a:gd name="T30" fmla="*/ 1 w 3277"/>
                  <a:gd name="T31" fmla="*/ 0 h 1467"/>
                  <a:gd name="T32" fmla="*/ 1 w 3277"/>
                  <a:gd name="T33" fmla="*/ 0 h 1467"/>
                  <a:gd name="T34" fmla="*/ 1 w 3277"/>
                  <a:gd name="T35" fmla="*/ 0 h 1467"/>
                  <a:gd name="T36" fmla="*/ 1 w 3277"/>
                  <a:gd name="T37" fmla="*/ 0 h 1467"/>
                  <a:gd name="T38" fmla="*/ 1 w 3277"/>
                  <a:gd name="T39" fmla="*/ 0 h 1467"/>
                  <a:gd name="T40" fmla="*/ 1 w 3277"/>
                  <a:gd name="T41" fmla="*/ 1 h 1467"/>
                  <a:gd name="T42" fmla="*/ 1 w 3277"/>
                  <a:gd name="T43" fmla="*/ 1 h 1467"/>
                  <a:gd name="T44" fmla="*/ 1 w 3277"/>
                  <a:gd name="T45" fmla="*/ 1 h 1467"/>
                  <a:gd name="T46" fmla="*/ 1 w 3277"/>
                  <a:gd name="T47" fmla="*/ 1 h 1467"/>
                  <a:gd name="T48" fmla="*/ 0 w 3277"/>
                  <a:gd name="T49" fmla="*/ 1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1" name="Freeform 55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1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1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2" name="Freeform 56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3" name="Freeform 57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4" name="Freeform 58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 w 1825"/>
                  <a:gd name="T1" fmla="*/ 0 h 451"/>
                  <a:gd name="T2" fmla="*/ 1 w 1825"/>
                  <a:gd name="T3" fmla="*/ 0 h 451"/>
                  <a:gd name="T4" fmla="*/ 1 w 1825"/>
                  <a:gd name="T5" fmla="*/ 0 h 451"/>
                  <a:gd name="T6" fmla="*/ 1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1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1 w 1825"/>
                  <a:gd name="T19" fmla="*/ 0 h 451"/>
                  <a:gd name="T20" fmla="*/ 1 w 1825"/>
                  <a:gd name="T21" fmla="*/ 0 h 451"/>
                  <a:gd name="T22" fmla="*/ 1 w 1825"/>
                  <a:gd name="T23" fmla="*/ 0 h 451"/>
                  <a:gd name="T24" fmla="*/ 1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5" name="Freeform 59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6" name="Freeform 60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1 w 1682"/>
                  <a:gd name="T3" fmla="*/ 0 h 1174"/>
                  <a:gd name="T4" fmla="*/ 1 w 1682"/>
                  <a:gd name="T5" fmla="*/ 0 h 1174"/>
                  <a:gd name="T6" fmla="*/ 1 w 1682"/>
                  <a:gd name="T7" fmla="*/ 0 h 1174"/>
                  <a:gd name="T8" fmla="*/ 1 w 1682"/>
                  <a:gd name="T9" fmla="*/ 0 h 1174"/>
                  <a:gd name="T10" fmla="*/ 1 w 1682"/>
                  <a:gd name="T11" fmla="*/ 0 h 1174"/>
                  <a:gd name="T12" fmla="*/ 1 w 1682"/>
                  <a:gd name="T13" fmla="*/ 0 h 1174"/>
                  <a:gd name="T14" fmla="*/ 1 w 1682"/>
                  <a:gd name="T15" fmla="*/ 0 h 1174"/>
                  <a:gd name="T16" fmla="*/ 0 w 1682"/>
                  <a:gd name="T17" fmla="*/ 1 h 1174"/>
                  <a:gd name="T18" fmla="*/ 1 w 1682"/>
                  <a:gd name="T19" fmla="*/ 0 h 1174"/>
                  <a:gd name="T20" fmla="*/ 1 w 1682"/>
                  <a:gd name="T21" fmla="*/ 0 h 1174"/>
                  <a:gd name="T22" fmla="*/ 0 w 1682"/>
                  <a:gd name="T23" fmla="*/ 0 h 1174"/>
                  <a:gd name="T24" fmla="*/ 1 w 1682"/>
                  <a:gd name="T25" fmla="*/ 0 h 1174"/>
                  <a:gd name="T26" fmla="*/ 1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1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87" name="Freeform 61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05" name="Group 62"/>
            <p:cNvGrpSpPr>
              <a:grpSpLocks/>
            </p:cNvGrpSpPr>
            <p:nvPr/>
          </p:nvGrpSpPr>
          <p:grpSpPr bwMode="auto">
            <a:xfrm>
              <a:off x="2160" y="2928"/>
              <a:ext cx="1207" cy="791"/>
              <a:chOff x="2880" y="2118"/>
              <a:chExt cx="1207" cy="1073"/>
            </a:xfrm>
          </p:grpSpPr>
          <p:sp>
            <p:nvSpPr>
              <p:cNvPr id="12398" name="Freeform 63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1 h 2741"/>
                  <a:gd name="T10" fmla="*/ 0 w 2566"/>
                  <a:gd name="T11" fmla="*/ 1 h 2741"/>
                  <a:gd name="T12" fmla="*/ 1 w 2566"/>
                  <a:gd name="T13" fmla="*/ 1 h 2741"/>
                  <a:gd name="T14" fmla="*/ 1 w 2566"/>
                  <a:gd name="T15" fmla="*/ 1 h 2741"/>
                  <a:gd name="T16" fmla="*/ 1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9" name="Freeform 64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0" name="Freeform 65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1 h 1374"/>
                  <a:gd name="T6" fmla="*/ 1 w 1445"/>
                  <a:gd name="T7" fmla="*/ 1 h 1374"/>
                  <a:gd name="T8" fmla="*/ 0 w 1445"/>
                  <a:gd name="T9" fmla="*/ 1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1" name="Freeform 66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1 w 1694"/>
                  <a:gd name="T7" fmla="*/ 0 h 855"/>
                  <a:gd name="T8" fmla="*/ 1 w 1694"/>
                  <a:gd name="T9" fmla="*/ 0 h 855"/>
                  <a:gd name="T10" fmla="*/ 0 w 1694"/>
                  <a:gd name="T11" fmla="*/ 0 h 855"/>
                  <a:gd name="T12" fmla="*/ 1 w 1694"/>
                  <a:gd name="T13" fmla="*/ 0 h 855"/>
                  <a:gd name="T14" fmla="*/ 1 w 1694"/>
                  <a:gd name="T15" fmla="*/ 0 h 855"/>
                  <a:gd name="T16" fmla="*/ 1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2" name="Freeform 67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1 w 1806"/>
                  <a:gd name="T7" fmla="*/ 0 h 816"/>
                  <a:gd name="T8" fmla="*/ 1 w 1806"/>
                  <a:gd name="T9" fmla="*/ 0 h 816"/>
                  <a:gd name="T10" fmla="*/ 1 w 1806"/>
                  <a:gd name="T11" fmla="*/ 0 h 816"/>
                  <a:gd name="T12" fmla="*/ 1 w 1806"/>
                  <a:gd name="T13" fmla="*/ 0 h 816"/>
                  <a:gd name="T14" fmla="*/ 1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3" name="Freeform 68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1 w 1360"/>
                  <a:gd name="T15" fmla="*/ 0 h 1080"/>
                  <a:gd name="T16" fmla="*/ 1 w 1360"/>
                  <a:gd name="T17" fmla="*/ 0 h 1080"/>
                  <a:gd name="T18" fmla="*/ 1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4" name="Freeform 69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1 w 1646"/>
                  <a:gd name="T23" fmla="*/ 0 h 390"/>
                  <a:gd name="T24" fmla="*/ 1 w 1646"/>
                  <a:gd name="T25" fmla="*/ 0 h 390"/>
                  <a:gd name="T26" fmla="*/ 1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5" name="Freeform 70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6" name="Freeform 71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7" name="Freeform 72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1 w 2378"/>
                  <a:gd name="T9" fmla="*/ 0 h 751"/>
                  <a:gd name="T10" fmla="*/ 1 w 2378"/>
                  <a:gd name="T11" fmla="*/ 0 h 751"/>
                  <a:gd name="T12" fmla="*/ 1 w 2378"/>
                  <a:gd name="T13" fmla="*/ 0 h 751"/>
                  <a:gd name="T14" fmla="*/ 1 w 2378"/>
                  <a:gd name="T15" fmla="*/ 0 h 751"/>
                  <a:gd name="T16" fmla="*/ 1 w 2378"/>
                  <a:gd name="T17" fmla="*/ 0 h 751"/>
                  <a:gd name="T18" fmla="*/ 1 w 2378"/>
                  <a:gd name="T19" fmla="*/ 0 h 751"/>
                  <a:gd name="T20" fmla="*/ 1 w 2378"/>
                  <a:gd name="T21" fmla="*/ 0 h 751"/>
                  <a:gd name="T22" fmla="*/ 1 w 2378"/>
                  <a:gd name="T23" fmla="*/ 0 h 751"/>
                  <a:gd name="T24" fmla="*/ 1 w 2378"/>
                  <a:gd name="T25" fmla="*/ 0 h 751"/>
                  <a:gd name="T26" fmla="*/ 1 w 2378"/>
                  <a:gd name="T27" fmla="*/ 0 h 751"/>
                  <a:gd name="T28" fmla="*/ 1 w 2378"/>
                  <a:gd name="T29" fmla="*/ 0 h 751"/>
                  <a:gd name="T30" fmla="*/ 1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8" name="Freeform 73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1 w 3063"/>
                  <a:gd name="T15" fmla="*/ 0 h 1730"/>
                  <a:gd name="T16" fmla="*/ 1 w 3063"/>
                  <a:gd name="T17" fmla="*/ 0 h 1730"/>
                  <a:gd name="T18" fmla="*/ 1 w 3063"/>
                  <a:gd name="T19" fmla="*/ 0 h 1730"/>
                  <a:gd name="T20" fmla="*/ 1 w 3063"/>
                  <a:gd name="T21" fmla="*/ 0 h 1730"/>
                  <a:gd name="T22" fmla="*/ 1 w 3063"/>
                  <a:gd name="T23" fmla="*/ 0 h 1730"/>
                  <a:gd name="T24" fmla="*/ 1 w 3063"/>
                  <a:gd name="T25" fmla="*/ 1 h 1730"/>
                  <a:gd name="T26" fmla="*/ 1 w 3063"/>
                  <a:gd name="T27" fmla="*/ 1 h 1730"/>
                  <a:gd name="T28" fmla="*/ 1 w 3063"/>
                  <a:gd name="T29" fmla="*/ 1 h 1730"/>
                  <a:gd name="T30" fmla="*/ 1 w 3063"/>
                  <a:gd name="T31" fmla="*/ 1 h 1730"/>
                  <a:gd name="T32" fmla="*/ 1 w 3063"/>
                  <a:gd name="T33" fmla="*/ 1 h 1730"/>
                  <a:gd name="T34" fmla="*/ 1 w 3063"/>
                  <a:gd name="T35" fmla="*/ 1 h 1730"/>
                  <a:gd name="T36" fmla="*/ 0 w 3063"/>
                  <a:gd name="T37" fmla="*/ 1 h 1730"/>
                  <a:gd name="T38" fmla="*/ 0 w 3063"/>
                  <a:gd name="T39" fmla="*/ 1 h 1730"/>
                  <a:gd name="T40" fmla="*/ 1 w 3063"/>
                  <a:gd name="T41" fmla="*/ 1 h 1730"/>
                  <a:gd name="T42" fmla="*/ 1 w 3063"/>
                  <a:gd name="T43" fmla="*/ 1 h 1730"/>
                  <a:gd name="T44" fmla="*/ 1 w 3063"/>
                  <a:gd name="T45" fmla="*/ 1 h 1730"/>
                  <a:gd name="T46" fmla="*/ 1 w 3063"/>
                  <a:gd name="T47" fmla="*/ 1 h 1730"/>
                  <a:gd name="T48" fmla="*/ 1 w 3063"/>
                  <a:gd name="T49" fmla="*/ 0 h 1730"/>
                  <a:gd name="T50" fmla="*/ 1 w 3063"/>
                  <a:gd name="T51" fmla="*/ 0 h 1730"/>
                  <a:gd name="T52" fmla="*/ 1 w 3063"/>
                  <a:gd name="T53" fmla="*/ 0 h 1730"/>
                  <a:gd name="T54" fmla="*/ 1 w 3063"/>
                  <a:gd name="T55" fmla="*/ 0 h 1730"/>
                  <a:gd name="T56" fmla="*/ 1 w 3063"/>
                  <a:gd name="T57" fmla="*/ 0 h 1730"/>
                  <a:gd name="T58" fmla="*/ 1 w 3063"/>
                  <a:gd name="T59" fmla="*/ 0 h 1730"/>
                  <a:gd name="T60" fmla="*/ 1 w 3063"/>
                  <a:gd name="T61" fmla="*/ 0 h 1730"/>
                  <a:gd name="T62" fmla="*/ 0 w 3063"/>
                  <a:gd name="T63" fmla="*/ 1 h 1730"/>
                  <a:gd name="T64" fmla="*/ 0 w 3063"/>
                  <a:gd name="T65" fmla="*/ 1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09" name="Freeform 74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0" name="Freeform 75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1" name="Freeform 76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1 w 1385"/>
                  <a:gd name="T3" fmla="*/ 0 h 496"/>
                  <a:gd name="T4" fmla="*/ 1 w 1385"/>
                  <a:gd name="T5" fmla="*/ 0 h 496"/>
                  <a:gd name="T6" fmla="*/ 0 w 1385"/>
                  <a:gd name="T7" fmla="*/ 0 h 496"/>
                  <a:gd name="T8" fmla="*/ 1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2" name="Freeform 77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3" name="Freeform 78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1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4" name="Freeform 79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1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5" name="Freeform 80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6" name="Freeform 81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7" name="Freeform 82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1 w 2259"/>
                  <a:gd name="T29" fmla="*/ 0 h 900"/>
                  <a:gd name="T30" fmla="*/ 1 w 2259"/>
                  <a:gd name="T31" fmla="*/ 0 h 900"/>
                  <a:gd name="T32" fmla="*/ 1 w 2259"/>
                  <a:gd name="T33" fmla="*/ 0 h 900"/>
                  <a:gd name="T34" fmla="*/ 1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8" name="Freeform 83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1 w 1340"/>
                  <a:gd name="T5" fmla="*/ 0 h 586"/>
                  <a:gd name="T6" fmla="*/ 1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19" name="Freeform 84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1 w 1387"/>
                  <a:gd name="T5" fmla="*/ 0 h 770"/>
                  <a:gd name="T6" fmla="*/ 1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0" name="Freeform 85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1 w 2793"/>
                  <a:gd name="T3" fmla="*/ 0 h 946"/>
                  <a:gd name="T4" fmla="*/ 1 w 2793"/>
                  <a:gd name="T5" fmla="*/ 0 h 946"/>
                  <a:gd name="T6" fmla="*/ 1 w 2793"/>
                  <a:gd name="T7" fmla="*/ 0 h 946"/>
                  <a:gd name="T8" fmla="*/ 1 w 2793"/>
                  <a:gd name="T9" fmla="*/ 0 h 946"/>
                  <a:gd name="T10" fmla="*/ 1 w 2793"/>
                  <a:gd name="T11" fmla="*/ 0 h 946"/>
                  <a:gd name="T12" fmla="*/ 1 w 2793"/>
                  <a:gd name="T13" fmla="*/ 0 h 946"/>
                  <a:gd name="T14" fmla="*/ 1 w 2793"/>
                  <a:gd name="T15" fmla="*/ 0 h 946"/>
                  <a:gd name="T16" fmla="*/ 1 w 2793"/>
                  <a:gd name="T17" fmla="*/ 0 h 946"/>
                  <a:gd name="T18" fmla="*/ 1 w 2793"/>
                  <a:gd name="T19" fmla="*/ 0 h 946"/>
                  <a:gd name="T20" fmla="*/ 1 w 2793"/>
                  <a:gd name="T21" fmla="*/ 0 h 946"/>
                  <a:gd name="T22" fmla="*/ 1 w 2793"/>
                  <a:gd name="T23" fmla="*/ 0 h 946"/>
                  <a:gd name="T24" fmla="*/ 1 w 2793"/>
                  <a:gd name="T25" fmla="*/ 0 h 946"/>
                  <a:gd name="T26" fmla="*/ 1 w 2793"/>
                  <a:gd name="T27" fmla="*/ 0 h 946"/>
                  <a:gd name="T28" fmla="*/ 1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1" name="Freeform 86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1 w 2984"/>
                  <a:gd name="T3" fmla="*/ 0 h 1267"/>
                  <a:gd name="T4" fmla="*/ 1 w 2984"/>
                  <a:gd name="T5" fmla="*/ 0 h 1267"/>
                  <a:gd name="T6" fmla="*/ 0 w 2984"/>
                  <a:gd name="T7" fmla="*/ 0 h 1267"/>
                  <a:gd name="T8" fmla="*/ 1 w 2984"/>
                  <a:gd name="T9" fmla="*/ 0 h 1267"/>
                  <a:gd name="T10" fmla="*/ 1 w 2984"/>
                  <a:gd name="T11" fmla="*/ 0 h 1267"/>
                  <a:gd name="T12" fmla="*/ 1 w 2984"/>
                  <a:gd name="T13" fmla="*/ 0 h 1267"/>
                  <a:gd name="T14" fmla="*/ 1 w 2984"/>
                  <a:gd name="T15" fmla="*/ 0 h 1267"/>
                  <a:gd name="T16" fmla="*/ 1 w 2984"/>
                  <a:gd name="T17" fmla="*/ 0 h 1267"/>
                  <a:gd name="T18" fmla="*/ 1 w 2984"/>
                  <a:gd name="T19" fmla="*/ 0 h 1267"/>
                  <a:gd name="T20" fmla="*/ 1 w 2984"/>
                  <a:gd name="T21" fmla="*/ 0 h 1267"/>
                  <a:gd name="T22" fmla="*/ 1 w 2984"/>
                  <a:gd name="T23" fmla="*/ 0 h 1267"/>
                  <a:gd name="T24" fmla="*/ 1 w 2984"/>
                  <a:gd name="T25" fmla="*/ 0 h 1267"/>
                  <a:gd name="T26" fmla="*/ 1 w 2984"/>
                  <a:gd name="T27" fmla="*/ 1 h 1267"/>
                  <a:gd name="T28" fmla="*/ 1 w 2984"/>
                  <a:gd name="T29" fmla="*/ 1 h 1267"/>
                  <a:gd name="T30" fmla="*/ 1 w 2984"/>
                  <a:gd name="T31" fmla="*/ 1 h 1267"/>
                  <a:gd name="T32" fmla="*/ 1 w 2984"/>
                  <a:gd name="T33" fmla="*/ 1 h 1267"/>
                  <a:gd name="T34" fmla="*/ 1 w 2984"/>
                  <a:gd name="T35" fmla="*/ 0 h 1267"/>
                  <a:gd name="T36" fmla="*/ 1 w 2984"/>
                  <a:gd name="T37" fmla="*/ 0 h 1267"/>
                  <a:gd name="T38" fmla="*/ 1 w 2984"/>
                  <a:gd name="T39" fmla="*/ 0 h 1267"/>
                  <a:gd name="T40" fmla="*/ 1 w 2984"/>
                  <a:gd name="T41" fmla="*/ 0 h 1267"/>
                  <a:gd name="T42" fmla="*/ 1 w 2984"/>
                  <a:gd name="T43" fmla="*/ 0 h 1267"/>
                  <a:gd name="T44" fmla="*/ 1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2" name="Freeform 87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1 w 1534"/>
                  <a:gd name="T3" fmla="*/ 0 h 781"/>
                  <a:gd name="T4" fmla="*/ 1 w 1534"/>
                  <a:gd name="T5" fmla="*/ 0 h 781"/>
                  <a:gd name="T6" fmla="*/ 1 w 1534"/>
                  <a:gd name="T7" fmla="*/ 0 h 781"/>
                  <a:gd name="T8" fmla="*/ 1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3" name="Freeform 88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4" name="Freeform 89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1 w 3069"/>
                  <a:gd name="T19" fmla="*/ 0 h 1082"/>
                  <a:gd name="T20" fmla="*/ 1 w 3069"/>
                  <a:gd name="T21" fmla="*/ 0 h 1082"/>
                  <a:gd name="T22" fmla="*/ 1 w 3069"/>
                  <a:gd name="T23" fmla="*/ 0 h 1082"/>
                  <a:gd name="T24" fmla="*/ 1 w 3069"/>
                  <a:gd name="T25" fmla="*/ 0 h 1082"/>
                  <a:gd name="T26" fmla="*/ 1 w 3069"/>
                  <a:gd name="T27" fmla="*/ 0 h 1082"/>
                  <a:gd name="T28" fmla="*/ 1 w 3069"/>
                  <a:gd name="T29" fmla="*/ 0 h 1082"/>
                  <a:gd name="T30" fmla="*/ 1 w 3069"/>
                  <a:gd name="T31" fmla="*/ 0 h 1082"/>
                  <a:gd name="T32" fmla="*/ 1 w 3069"/>
                  <a:gd name="T33" fmla="*/ 0 h 1082"/>
                  <a:gd name="T34" fmla="*/ 1 w 3069"/>
                  <a:gd name="T35" fmla="*/ 0 h 1082"/>
                  <a:gd name="T36" fmla="*/ 1 w 3069"/>
                  <a:gd name="T37" fmla="*/ 0 h 1082"/>
                  <a:gd name="T38" fmla="*/ 1 w 3069"/>
                  <a:gd name="T39" fmla="*/ 0 h 1082"/>
                  <a:gd name="T40" fmla="*/ 1 w 3069"/>
                  <a:gd name="T41" fmla="*/ 0 h 1082"/>
                  <a:gd name="T42" fmla="*/ 1 w 3069"/>
                  <a:gd name="T43" fmla="*/ 0 h 1082"/>
                  <a:gd name="T44" fmla="*/ 1 w 3069"/>
                  <a:gd name="T45" fmla="*/ 0 h 1082"/>
                  <a:gd name="T46" fmla="*/ 1 w 3069"/>
                  <a:gd name="T47" fmla="*/ 0 h 1082"/>
                  <a:gd name="T48" fmla="*/ 0 w 3069"/>
                  <a:gd name="T49" fmla="*/ 0 h 1082"/>
                  <a:gd name="T50" fmla="*/ 1 w 3069"/>
                  <a:gd name="T51" fmla="*/ 0 h 1082"/>
                  <a:gd name="T52" fmla="*/ 1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1 w 3069"/>
                  <a:gd name="T59" fmla="*/ 0 h 1082"/>
                  <a:gd name="T60" fmla="*/ 1 w 3069"/>
                  <a:gd name="T61" fmla="*/ 0 h 1082"/>
                  <a:gd name="T62" fmla="*/ 1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5" name="Freeform 90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1 w 1894"/>
                  <a:gd name="T7" fmla="*/ 0 h 960"/>
                  <a:gd name="T8" fmla="*/ 1 w 1894"/>
                  <a:gd name="T9" fmla="*/ 0 h 960"/>
                  <a:gd name="T10" fmla="*/ 1 w 1894"/>
                  <a:gd name="T11" fmla="*/ 0 h 960"/>
                  <a:gd name="T12" fmla="*/ 1 w 1894"/>
                  <a:gd name="T13" fmla="*/ 0 h 960"/>
                  <a:gd name="T14" fmla="*/ 0 w 1894"/>
                  <a:gd name="T15" fmla="*/ 0 h 960"/>
                  <a:gd name="T16" fmla="*/ 1 w 1894"/>
                  <a:gd name="T17" fmla="*/ 0 h 960"/>
                  <a:gd name="T18" fmla="*/ 1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6" name="Freeform 91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1 w 1584"/>
                  <a:gd name="T5" fmla="*/ 0 h 584"/>
                  <a:gd name="T6" fmla="*/ 1 w 1584"/>
                  <a:gd name="T7" fmla="*/ 0 h 584"/>
                  <a:gd name="T8" fmla="*/ 1 w 1584"/>
                  <a:gd name="T9" fmla="*/ 0 h 584"/>
                  <a:gd name="T10" fmla="*/ 1 w 1584"/>
                  <a:gd name="T11" fmla="*/ 0 h 584"/>
                  <a:gd name="T12" fmla="*/ 1 w 1584"/>
                  <a:gd name="T13" fmla="*/ 0 h 584"/>
                  <a:gd name="T14" fmla="*/ 1 w 1584"/>
                  <a:gd name="T15" fmla="*/ 0 h 584"/>
                  <a:gd name="T16" fmla="*/ 1 w 1584"/>
                  <a:gd name="T17" fmla="*/ 0 h 584"/>
                  <a:gd name="T18" fmla="*/ 1 w 1584"/>
                  <a:gd name="T19" fmla="*/ 0 h 584"/>
                  <a:gd name="T20" fmla="*/ 1 w 1584"/>
                  <a:gd name="T21" fmla="*/ 0 h 584"/>
                  <a:gd name="T22" fmla="*/ 1 w 1584"/>
                  <a:gd name="T23" fmla="*/ 0 h 584"/>
                  <a:gd name="T24" fmla="*/ 0 w 1584"/>
                  <a:gd name="T25" fmla="*/ 0 h 584"/>
                  <a:gd name="T26" fmla="*/ 1 w 1584"/>
                  <a:gd name="T27" fmla="*/ 0 h 584"/>
                  <a:gd name="T28" fmla="*/ 1 w 1584"/>
                  <a:gd name="T29" fmla="*/ 0 h 584"/>
                  <a:gd name="T30" fmla="*/ 1 w 1584"/>
                  <a:gd name="T31" fmla="*/ 0 h 584"/>
                  <a:gd name="T32" fmla="*/ 0 w 1584"/>
                  <a:gd name="T33" fmla="*/ 0 h 584"/>
                  <a:gd name="T34" fmla="*/ 1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7" name="Freeform 92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1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1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1 h 1460"/>
                  <a:gd name="T42" fmla="*/ 0 w 1109"/>
                  <a:gd name="T43" fmla="*/ 1 h 1460"/>
                  <a:gd name="T44" fmla="*/ 0 w 1109"/>
                  <a:gd name="T45" fmla="*/ 1 h 1460"/>
                  <a:gd name="T46" fmla="*/ 0 w 1109"/>
                  <a:gd name="T47" fmla="*/ 1 h 1460"/>
                  <a:gd name="T48" fmla="*/ 0 w 1109"/>
                  <a:gd name="T49" fmla="*/ 1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8" name="Freeform 93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29" name="Freeform 94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0" name="Freeform 95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1 w 3257"/>
                  <a:gd name="T21" fmla="*/ 1 h 1259"/>
                  <a:gd name="T22" fmla="*/ 1 w 3257"/>
                  <a:gd name="T23" fmla="*/ 1 h 1259"/>
                  <a:gd name="T24" fmla="*/ 1 w 3257"/>
                  <a:gd name="T25" fmla="*/ 0 h 1259"/>
                  <a:gd name="T26" fmla="*/ 1 w 3257"/>
                  <a:gd name="T27" fmla="*/ 0 h 1259"/>
                  <a:gd name="T28" fmla="*/ 1 w 3257"/>
                  <a:gd name="T29" fmla="*/ 0 h 1259"/>
                  <a:gd name="T30" fmla="*/ 1 w 3257"/>
                  <a:gd name="T31" fmla="*/ 0 h 1259"/>
                  <a:gd name="T32" fmla="*/ 1 w 3257"/>
                  <a:gd name="T33" fmla="*/ 1 h 1259"/>
                  <a:gd name="T34" fmla="*/ 1 w 3257"/>
                  <a:gd name="T35" fmla="*/ 0 h 1259"/>
                  <a:gd name="T36" fmla="*/ 1 w 3257"/>
                  <a:gd name="T37" fmla="*/ 0 h 1259"/>
                  <a:gd name="T38" fmla="*/ 1 w 3257"/>
                  <a:gd name="T39" fmla="*/ 0 h 1259"/>
                  <a:gd name="T40" fmla="*/ 1 w 3257"/>
                  <a:gd name="T41" fmla="*/ 0 h 1259"/>
                  <a:gd name="T42" fmla="*/ 1 w 3257"/>
                  <a:gd name="T43" fmla="*/ 0 h 1259"/>
                  <a:gd name="T44" fmla="*/ 1 w 3257"/>
                  <a:gd name="T45" fmla="*/ 1 h 1259"/>
                  <a:gd name="T46" fmla="*/ 1 w 3257"/>
                  <a:gd name="T47" fmla="*/ 1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1" name="Freeform 96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2" name="Freeform 97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3" name="Freeform 98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1 h 1482"/>
                  <a:gd name="T8" fmla="*/ 1 w 3052"/>
                  <a:gd name="T9" fmla="*/ 1 h 1482"/>
                  <a:gd name="T10" fmla="*/ 1 w 3052"/>
                  <a:gd name="T11" fmla="*/ 1 h 1482"/>
                  <a:gd name="T12" fmla="*/ 1 w 3052"/>
                  <a:gd name="T13" fmla="*/ 1 h 1482"/>
                  <a:gd name="T14" fmla="*/ 1 w 3052"/>
                  <a:gd name="T15" fmla="*/ 1 h 1482"/>
                  <a:gd name="T16" fmla="*/ 1 w 3052"/>
                  <a:gd name="T17" fmla="*/ 1 h 1482"/>
                  <a:gd name="T18" fmla="*/ 1 w 3052"/>
                  <a:gd name="T19" fmla="*/ 1 h 1482"/>
                  <a:gd name="T20" fmla="*/ 1 w 3052"/>
                  <a:gd name="T21" fmla="*/ 1 h 1482"/>
                  <a:gd name="T22" fmla="*/ 1 w 3052"/>
                  <a:gd name="T23" fmla="*/ 0 h 1482"/>
                  <a:gd name="T24" fmla="*/ 1 w 3052"/>
                  <a:gd name="T25" fmla="*/ 0 h 1482"/>
                  <a:gd name="T26" fmla="*/ 1 w 3052"/>
                  <a:gd name="T27" fmla="*/ 0 h 1482"/>
                  <a:gd name="T28" fmla="*/ 1 w 3052"/>
                  <a:gd name="T29" fmla="*/ 0 h 1482"/>
                  <a:gd name="T30" fmla="*/ 1 w 3052"/>
                  <a:gd name="T31" fmla="*/ 0 h 1482"/>
                  <a:gd name="T32" fmla="*/ 0 w 3052"/>
                  <a:gd name="T33" fmla="*/ 1 h 1482"/>
                  <a:gd name="T34" fmla="*/ 0 w 3052"/>
                  <a:gd name="T35" fmla="*/ 0 h 1482"/>
                  <a:gd name="T36" fmla="*/ 0 w 3052"/>
                  <a:gd name="T37" fmla="*/ 1 h 1482"/>
                  <a:gd name="T38" fmla="*/ 0 w 3052"/>
                  <a:gd name="T39" fmla="*/ 1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4" name="Freeform 99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1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5" name="Freeform 100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1 h 1467"/>
                  <a:gd name="T12" fmla="*/ 1 w 3277"/>
                  <a:gd name="T13" fmla="*/ 1 h 1467"/>
                  <a:gd name="T14" fmla="*/ 1 w 3277"/>
                  <a:gd name="T15" fmla="*/ 1 h 1467"/>
                  <a:gd name="T16" fmla="*/ 1 w 3277"/>
                  <a:gd name="T17" fmla="*/ 1 h 1467"/>
                  <a:gd name="T18" fmla="*/ 1 w 3277"/>
                  <a:gd name="T19" fmla="*/ 1 h 1467"/>
                  <a:gd name="T20" fmla="*/ 1 w 3277"/>
                  <a:gd name="T21" fmla="*/ 0 h 1467"/>
                  <a:gd name="T22" fmla="*/ 1 w 3277"/>
                  <a:gd name="T23" fmla="*/ 0 h 1467"/>
                  <a:gd name="T24" fmla="*/ 1 w 3277"/>
                  <a:gd name="T25" fmla="*/ 0 h 1467"/>
                  <a:gd name="T26" fmla="*/ 1 w 3277"/>
                  <a:gd name="T27" fmla="*/ 0 h 1467"/>
                  <a:gd name="T28" fmla="*/ 1 w 3277"/>
                  <a:gd name="T29" fmla="*/ 0 h 1467"/>
                  <a:gd name="T30" fmla="*/ 1 w 3277"/>
                  <a:gd name="T31" fmla="*/ 0 h 1467"/>
                  <a:gd name="T32" fmla="*/ 1 w 3277"/>
                  <a:gd name="T33" fmla="*/ 0 h 1467"/>
                  <a:gd name="T34" fmla="*/ 1 w 3277"/>
                  <a:gd name="T35" fmla="*/ 0 h 1467"/>
                  <a:gd name="T36" fmla="*/ 1 w 3277"/>
                  <a:gd name="T37" fmla="*/ 0 h 1467"/>
                  <a:gd name="T38" fmla="*/ 1 w 3277"/>
                  <a:gd name="T39" fmla="*/ 0 h 1467"/>
                  <a:gd name="T40" fmla="*/ 1 w 3277"/>
                  <a:gd name="T41" fmla="*/ 1 h 1467"/>
                  <a:gd name="T42" fmla="*/ 1 w 3277"/>
                  <a:gd name="T43" fmla="*/ 1 h 1467"/>
                  <a:gd name="T44" fmla="*/ 1 w 3277"/>
                  <a:gd name="T45" fmla="*/ 1 h 1467"/>
                  <a:gd name="T46" fmla="*/ 1 w 3277"/>
                  <a:gd name="T47" fmla="*/ 1 h 1467"/>
                  <a:gd name="T48" fmla="*/ 0 w 3277"/>
                  <a:gd name="T49" fmla="*/ 1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6" name="Freeform 101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1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1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7" name="Freeform 102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8" name="Freeform 103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39" name="Freeform 104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 w 1825"/>
                  <a:gd name="T1" fmla="*/ 0 h 451"/>
                  <a:gd name="T2" fmla="*/ 1 w 1825"/>
                  <a:gd name="T3" fmla="*/ 0 h 451"/>
                  <a:gd name="T4" fmla="*/ 1 w 1825"/>
                  <a:gd name="T5" fmla="*/ 0 h 451"/>
                  <a:gd name="T6" fmla="*/ 1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1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1 w 1825"/>
                  <a:gd name="T19" fmla="*/ 0 h 451"/>
                  <a:gd name="T20" fmla="*/ 1 w 1825"/>
                  <a:gd name="T21" fmla="*/ 0 h 451"/>
                  <a:gd name="T22" fmla="*/ 1 w 1825"/>
                  <a:gd name="T23" fmla="*/ 0 h 451"/>
                  <a:gd name="T24" fmla="*/ 1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0" name="Freeform 105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1" name="Freeform 106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1 w 1682"/>
                  <a:gd name="T3" fmla="*/ 0 h 1174"/>
                  <a:gd name="T4" fmla="*/ 1 w 1682"/>
                  <a:gd name="T5" fmla="*/ 0 h 1174"/>
                  <a:gd name="T6" fmla="*/ 1 w 1682"/>
                  <a:gd name="T7" fmla="*/ 0 h 1174"/>
                  <a:gd name="T8" fmla="*/ 1 w 1682"/>
                  <a:gd name="T9" fmla="*/ 0 h 1174"/>
                  <a:gd name="T10" fmla="*/ 1 w 1682"/>
                  <a:gd name="T11" fmla="*/ 0 h 1174"/>
                  <a:gd name="T12" fmla="*/ 1 w 1682"/>
                  <a:gd name="T13" fmla="*/ 0 h 1174"/>
                  <a:gd name="T14" fmla="*/ 1 w 1682"/>
                  <a:gd name="T15" fmla="*/ 0 h 1174"/>
                  <a:gd name="T16" fmla="*/ 0 w 1682"/>
                  <a:gd name="T17" fmla="*/ 1 h 1174"/>
                  <a:gd name="T18" fmla="*/ 1 w 1682"/>
                  <a:gd name="T19" fmla="*/ 0 h 1174"/>
                  <a:gd name="T20" fmla="*/ 1 w 1682"/>
                  <a:gd name="T21" fmla="*/ 0 h 1174"/>
                  <a:gd name="T22" fmla="*/ 0 w 1682"/>
                  <a:gd name="T23" fmla="*/ 0 h 1174"/>
                  <a:gd name="T24" fmla="*/ 1 w 1682"/>
                  <a:gd name="T25" fmla="*/ 0 h 1174"/>
                  <a:gd name="T26" fmla="*/ 1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1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42" name="Freeform 107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06" name="Group 108"/>
            <p:cNvGrpSpPr>
              <a:grpSpLocks/>
            </p:cNvGrpSpPr>
            <p:nvPr/>
          </p:nvGrpSpPr>
          <p:grpSpPr bwMode="auto">
            <a:xfrm>
              <a:off x="2160" y="3024"/>
              <a:ext cx="1207" cy="791"/>
              <a:chOff x="2880" y="2118"/>
              <a:chExt cx="1207" cy="1073"/>
            </a:xfrm>
          </p:grpSpPr>
          <p:sp>
            <p:nvSpPr>
              <p:cNvPr id="12353" name="Freeform 109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1 h 2741"/>
                  <a:gd name="T10" fmla="*/ 0 w 2566"/>
                  <a:gd name="T11" fmla="*/ 1 h 2741"/>
                  <a:gd name="T12" fmla="*/ 1 w 2566"/>
                  <a:gd name="T13" fmla="*/ 1 h 2741"/>
                  <a:gd name="T14" fmla="*/ 1 w 2566"/>
                  <a:gd name="T15" fmla="*/ 1 h 2741"/>
                  <a:gd name="T16" fmla="*/ 1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4" name="Freeform 110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5" name="Freeform 111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1 h 1374"/>
                  <a:gd name="T6" fmla="*/ 1 w 1445"/>
                  <a:gd name="T7" fmla="*/ 1 h 1374"/>
                  <a:gd name="T8" fmla="*/ 0 w 1445"/>
                  <a:gd name="T9" fmla="*/ 1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6" name="Freeform 112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1 w 1694"/>
                  <a:gd name="T7" fmla="*/ 0 h 855"/>
                  <a:gd name="T8" fmla="*/ 1 w 1694"/>
                  <a:gd name="T9" fmla="*/ 0 h 855"/>
                  <a:gd name="T10" fmla="*/ 0 w 1694"/>
                  <a:gd name="T11" fmla="*/ 0 h 855"/>
                  <a:gd name="T12" fmla="*/ 1 w 1694"/>
                  <a:gd name="T13" fmla="*/ 0 h 855"/>
                  <a:gd name="T14" fmla="*/ 1 w 1694"/>
                  <a:gd name="T15" fmla="*/ 0 h 855"/>
                  <a:gd name="T16" fmla="*/ 1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7" name="Freeform 113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1 w 1806"/>
                  <a:gd name="T7" fmla="*/ 0 h 816"/>
                  <a:gd name="T8" fmla="*/ 1 w 1806"/>
                  <a:gd name="T9" fmla="*/ 0 h 816"/>
                  <a:gd name="T10" fmla="*/ 1 w 1806"/>
                  <a:gd name="T11" fmla="*/ 0 h 816"/>
                  <a:gd name="T12" fmla="*/ 1 w 1806"/>
                  <a:gd name="T13" fmla="*/ 0 h 816"/>
                  <a:gd name="T14" fmla="*/ 1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8" name="Freeform 114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1 w 1360"/>
                  <a:gd name="T15" fmla="*/ 0 h 1080"/>
                  <a:gd name="T16" fmla="*/ 1 w 1360"/>
                  <a:gd name="T17" fmla="*/ 0 h 1080"/>
                  <a:gd name="T18" fmla="*/ 1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9" name="Freeform 115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1 w 1646"/>
                  <a:gd name="T23" fmla="*/ 0 h 390"/>
                  <a:gd name="T24" fmla="*/ 1 w 1646"/>
                  <a:gd name="T25" fmla="*/ 0 h 390"/>
                  <a:gd name="T26" fmla="*/ 1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0" name="Freeform 116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1" name="Freeform 117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2" name="Freeform 118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1 w 2378"/>
                  <a:gd name="T9" fmla="*/ 0 h 751"/>
                  <a:gd name="T10" fmla="*/ 1 w 2378"/>
                  <a:gd name="T11" fmla="*/ 0 h 751"/>
                  <a:gd name="T12" fmla="*/ 1 w 2378"/>
                  <a:gd name="T13" fmla="*/ 0 h 751"/>
                  <a:gd name="T14" fmla="*/ 1 w 2378"/>
                  <a:gd name="T15" fmla="*/ 0 h 751"/>
                  <a:gd name="T16" fmla="*/ 1 w 2378"/>
                  <a:gd name="T17" fmla="*/ 0 h 751"/>
                  <a:gd name="T18" fmla="*/ 1 w 2378"/>
                  <a:gd name="T19" fmla="*/ 0 h 751"/>
                  <a:gd name="T20" fmla="*/ 1 w 2378"/>
                  <a:gd name="T21" fmla="*/ 0 h 751"/>
                  <a:gd name="T22" fmla="*/ 1 w 2378"/>
                  <a:gd name="T23" fmla="*/ 0 h 751"/>
                  <a:gd name="T24" fmla="*/ 1 w 2378"/>
                  <a:gd name="T25" fmla="*/ 0 h 751"/>
                  <a:gd name="T26" fmla="*/ 1 w 2378"/>
                  <a:gd name="T27" fmla="*/ 0 h 751"/>
                  <a:gd name="T28" fmla="*/ 1 w 2378"/>
                  <a:gd name="T29" fmla="*/ 0 h 751"/>
                  <a:gd name="T30" fmla="*/ 1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3" name="Freeform 119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1 w 3063"/>
                  <a:gd name="T15" fmla="*/ 0 h 1730"/>
                  <a:gd name="T16" fmla="*/ 1 w 3063"/>
                  <a:gd name="T17" fmla="*/ 0 h 1730"/>
                  <a:gd name="T18" fmla="*/ 1 w 3063"/>
                  <a:gd name="T19" fmla="*/ 0 h 1730"/>
                  <a:gd name="T20" fmla="*/ 1 w 3063"/>
                  <a:gd name="T21" fmla="*/ 0 h 1730"/>
                  <a:gd name="T22" fmla="*/ 1 w 3063"/>
                  <a:gd name="T23" fmla="*/ 0 h 1730"/>
                  <a:gd name="T24" fmla="*/ 1 w 3063"/>
                  <a:gd name="T25" fmla="*/ 1 h 1730"/>
                  <a:gd name="T26" fmla="*/ 1 w 3063"/>
                  <a:gd name="T27" fmla="*/ 1 h 1730"/>
                  <a:gd name="T28" fmla="*/ 1 w 3063"/>
                  <a:gd name="T29" fmla="*/ 1 h 1730"/>
                  <a:gd name="T30" fmla="*/ 1 w 3063"/>
                  <a:gd name="T31" fmla="*/ 1 h 1730"/>
                  <a:gd name="T32" fmla="*/ 1 w 3063"/>
                  <a:gd name="T33" fmla="*/ 1 h 1730"/>
                  <a:gd name="T34" fmla="*/ 1 w 3063"/>
                  <a:gd name="T35" fmla="*/ 1 h 1730"/>
                  <a:gd name="T36" fmla="*/ 0 w 3063"/>
                  <a:gd name="T37" fmla="*/ 1 h 1730"/>
                  <a:gd name="T38" fmla="*/ 0 w 3063"/>
                  <a:gd name="T39" fmla="*/ 1 h 1730"/>
                  <a:gd name="T40" fmla="*/ 1 w 3063"/>
                  <a:gd name="T41" fmla="*/ 1 h 1730"/>
                  <a:gd name="T42" fmla="*/ 1 w 3063"/>
                  <a:gd name="T43" fmla="*/ 1 h 1730"/>
                  <a:gd name="T44" fmla="*/ 1 w 3063"/>
                  <a:gd name="T45" fmla="*/ 1 h 1730"/>
                  <a:gd name="T46" fmla="*/ 1 w 3063"/>
                  <a:gd name="T47" fmla="*/ 1 h 1730"/>
                  <a:gd name="T48" fmla="*/ 1 w 3063"/>
                  <a:gd name="T49" fmla="*/ 0 h 1730"/>
                  <a:gd name="T50" fmla="*/ 1 w 3063"/>
                  <a:gd name="T51" fmla="*/ 0 h 1730"/>
                  <a:gd name="T52" fmla="*/ 1 w 3063"/>
                  <a:gd name="T53" fmla="*/ 0 h 1730"/>
                  <a:gd name="T54" fmla="*/ 1 w 3063"/>
                  <a:gd name="T55" fmla="*/ 0 h 1730"/>
                  <a:gd name="T56" fmla="*/ 1 w 3063"/>
                  <a:gd name="T57" fmla="*/ 0 h 1730"/>
                  <a:gd name="T58" fmla="*/ 1 w 3063"/>
                  <a:gd name="T59" fmla="*/ 0 h 1730"/>
                  <a:gd name="T60" fmla="*/ 1 w 3063"/>
                  <a:gd name="T61" fmla="*/ 0 h 1730"/>
                  <a:gd name="T62" fmla="*/ 0 w 3063"/>
                  <a:gd name="T63" fmla="*/ 1 h 1730"/>
                  <a:gd name="T64" fmla="*/ 0 w 3063"/>
                  <a:gd name="T65" fmla="*/ 1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4" name="Freeform 120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5" name="Freeform 121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6" name="Freeform 122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1 w 1385"/>
                  <a:gd name="T3" fmla="*/ 0 h 496"/>
                  <a:gd name="T4" fmla="*/ 1 w 1385"/>
                  <a:gd name="T5" fmla="*/ 0 h 496"/>
                  <a:gd name="T6" fmla="*/ 0 w 1385"/>
                  <a:gd name="T7" fmla="*/ 0 h 496"/>
                  <a:gd name="T8" fmla="*/ 1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7" name="Freeform 123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8" name="Freeform 124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1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9" name="Freeform 125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1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0" name="Freeform 126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1" name="Freeform 127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2" name="Freeform 128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1 w 2259"/>
                  <a:gd name="T29" fmla="*/ 0 h 900"/>
                  <a:gd name="T30" fmla="*/ 1 w 2259"/>
                  <a:gd name="T31" fmla="*/ 0 h 900"/>
                  <a:gd name="T32" fmla="*/ 1 w 2259"/>
                  <a:gd name="T33" fmla="*/ 0 h 900"/>
                  <a:gd name="T34" fmla="*/ 1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3" name="Freeform 129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1 w 1340"/>
                  <a:gd name="T5" fmla="*/ 0 h 586"/>
                  <a:gd name="T6" fmla="*/ 1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4" name="Freeform 130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1 w 1387"/>
                  <a:gd name="T5" fmla="*/ 0 h 770"/>
                  <a:gd name="T6" fmla="*/ 1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5" name="Freeform 131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1 w 2793"/>
                  <a:gd name="T3" fmla="*/ 0 h 946"/>
                  <a:gd name="T4" fmla="*/ 1 w 2793"/>
                  <a:gd name="T5" fmla="*/ 0 h 946"/>
                  <a:gd name="T6" fmla="*/ 1 w 2793"/>
                  <a:gd name="T7" fmla="*/ 0 h 946"/>
                  <a:gd name="T8" fmla="*/ 1 w 2793"/>
                  <a:gd name="T9" fmla="*/ 0 h 946"/>
                  <a:gd name="T10" fmla="*/ 1 w 2793"/>
                  <a:gd name="T11" fmla="*/ 0 h 946"/>
                  <a:gd name="T12" fmla="*/ 1 w 2793"/>
                  <a:gd name="T13" fmla="*/ 0 h 946"/>
                  <a:gd name="T14" fmla="*/ 1 w 2793"/>
                  <a:gd name="T15" fmla="*/ 0 h 946"/>
                  <a:gd name="T16" fmla="*/ 1 w 2793"/>
                  <a:gd name="T17" fmla="*/ 0 h 946"/>
                  <a:gd name="T18" fmla="*/ 1 w 2793"/>
                  <a:gd name="T19" fmla="*/ 0 h 946"/>
                  <a:gd name="T20" fmla="*/ 1 w 2793"/>
                  <a:gd name="T21" fmla="*/ 0 h 946"/>
                  <a:gd name="T22" fmla="*/ 1 w 2793"/>
                  <a:gd name="T23" fmla="*/ 0 h 946"/>
                  <a:gd name="T24" fmla="*/ 1 w 2793"/>
                  <a:gd name="T25" fmla="*/ 0 h 946"/>
                  <a:gd name="T26" fmla="*/ 1 w 2793"/>
                  <a:gd name="T27" fmla="*/ 0 h 946"/>
                  <a:gd name="T28" fmla="*/ 1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6" name="Freeform 132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1 w 2984"/>
                  <a:gd name="T3" fmla="*/ 0 h 1267"/>
                  <a:gd name="T4" fmla="*/ 1 w 2984"/>
                  <a:gd name="T5" fmla="*/ 0 h 1267"/>
                  <a:gd name="T6" fmla="*/ 0 w 2984"/>
                  <a:gd name="T7" fmla="*/ 0 h 1267"/>
                  <a:gd name="T8" fmla="*/ 1 w 2984"/>
                  <a:gd name="T9" fmla="*/ 0 h 1267"/>
                  <a:gd name="T10" fmla="*/ 1 w 2984"/>
                  <a:gd name="T11" fmla="*/ 0 h 1267"/>
                  <a:gd name="T12" fmla="*/ 1 w 2984"/>
                  <a:gd name="T13" fmla="*/ 0 h 1267"/>
                  <a:gd name="T14" fmla="*/ 1 w 2984"/>
                  <a:gd name="T15" fmla="*/ 0 h 1267"/>
                  <a:gd name="T16" fmla="*/ 1 w 2984"/>
                  <a:gd name="T17" fmla="*/ 0 h 1267"/>
                  <a:gd name="T18" fmla="*/ 1 w 2984"/>
                  <a:gd name="T19" fmla="*/ 0 h 1267"/>
                  <a:gd name="T20" fmla="*/ 1 w 2984"/>
                  <a:gd name="T21" fmla="*/ 0 h 1267"/>
                  <a:gd name="T22" fmla="*/ 1 w 2984"/>
                  <a:gd name="T23" fmla="*/ 0 h 1267"/>
                  <a:gd name="T24" fmla="*/ 1 w 2984"/>
                  <a:gd name="T25" fmla="*/ 0 h 1267"/>
                  <a:gd name="T26" fmla="*/ 1 w 2984"/>
                  <a:gd name="T27" fmla="*/ 1 h 1267"/>
                  <a:gd name="T28" fmla="*/ 1 w 2984"/>
                  <a:gd name="T29" fmla="*/ 1 h 1267"/>
                  <a:gd name="T30" fmla="*/ 1 w 2984"/>
                  <a:gd name="T31" fmla="*/ 1 h 1267"/>
                  <a:gd name="T32" fmla="*/ 1 w 2984"/>
                  <a:gd name="T33" fmla="*/ 1 h 1267"/>
                  <a:gd name="T34" fmla="*/ 1 w 2984"/>
                  <a:gd name="T35" fmla="*/ 0 h 1267"/>
                  <a:gd name="T36" fmla="*/ 1 w 2984"/>
                  <a:gd name="T37" fmla="*/ 0 h 1267"/>
                  <a:gd name="T38" fmla="*/ 1 w 2984"/>
                  <a:gd name="T39" fmla="*/ 0 h 1267"/>
                  <a:gd name="T40" fmla="*/ 1 w 2984"/>
                  <a:gd name="T41" fmla="*/ 0 h 1267"/>
                  <a:gd name="T42" fmla="*/ 1 w 2984"/>
                  <a:gd name="T43" fmla="*/ 0 h 1267"/>
                  <a:gd name="T44" fmla="*/ 1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7" name="Freeform 133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1 w 1534"/>
                  <a:gd name="T3" fmla="*/ 0 h 781"/>
                  <a:gd name="T4" fmla="*/ 1 w 1534"/>
                  <a:gd name="T5" fmla="*/ 0 h 781"/>
                  <a:gd name="T6" fmla="*/ 1 w 1534"/>
                  <a:gd name="T7" fmla="*/ 0 h 781"/>
                  <a:gd name="T8" fmla="*/ 1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8" name="Freeform 134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79" name="Freeform 135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1 w 3069"/>
                  <a:gd name="T19" fmla="*/ 0 h 1082"/>
                  <a:gd name="T20" fmla="*/ 1 w 3069"/>
                  <a:gd name="T21" fmla="*/ 0 h 1082"/>
                  <a:gd name="T22" fmla="*/ 1 w 3069"/>
                  <a:gd name="T23" fmla="*/ 0 h 1082"/>
                  <a:gd name="T24" fmla="*/ 1 w 3069"/>
                  <a:gd name="T25" fmla="*/ 0 h 1082"/>
                  <a:gd name="T26" fmla="*/ 1 w 3069"/>
                  <a:gd name="T27" fmla="*/ 0 h 1082"/>
                  <a:gd name="T28" fmla="*/ 1 w 3069"/>
                  <a:gd name="T29" fmla="*/ 0 h 1082"/>
                  <a:gd name="T30" fmla="*/ 1 w 3069"/>
                  <a:gd name="T31" fmla="*/ 0 h 1082"/>
                  <a:gd name="T32" fmla="*/ 1 w 3069"/>
                  <a:gd name="T33" fmla="*/ 0 h 1082"/>
                  <a:gd name="T34" fmla="*/ 1 w 3069"/>
                  <a:gd name="T35" fmla="*/ 0 h 1082"/>
                  <a:gd name="T36" fmla="*/ 1 w 3069"/>
                  <a:gd name="T37" fmla="*/ 0 h 1082"/>
                  <a:gd name="T38" fmla="*/ 1 w 3069"/>
                  <a:gd name="T39" fmla="*/ 0 h 1082"/>
                  <a:gd name="T40" fmla="*/ 1 w 3069"/>
                  <a:gd name="T41" fmla="*/ 0 h 1082"/>
                  <a:gd name="T42" fmla="*/ 1 w 3069"/>
                  <a:gd name="T43" fmla="*/ 0 h 1082"/>
                  <a:gd name="T44" fmla="*/ 1 w 3069"/>
                  <a:gd name="T45" fmla="*/ 0 h 1082"/>
                  <a:gd name="T46" fmla="*/ 1 w 3069"/>
                  <a:gd name="T47" fmla="*/ 0 h 1082"/>
                  <a:gd name="T48" fmla="*/ 0 w 3069"/>
                  <a:gd name="T49" fmla="*/ 0 h 1082"/>
                  <a:gd name="T50" fmla="*/ 1 w 3069"/>
                  <a:gd name="T51" fmla="*/ 0 h 1082"/>
                  <a:gd name="T52" fmla="*/ 1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1 w 3069"/>
                  <a:gd name="T59" fmla="*/ 0 h 1082"/>
                  <a:gd name="T60" fmla="*/ 1 w 3069"/>
                  <a:gd name="T61" fmla="*/ 0 h 1082"/>
                  <a:gd name="T62" fmla="*/ 1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0" name="Freeform 136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1 w 1894"/>
                  <a:gd name="T7" fmla="*/ 0 h 960"/>
                  <a:gd name="T8" fmla="*/ 1 w 1894"/>
                  <a:gd name="T9" fmla="*/ 0 h 960"/>
                  <a:gd name="T10" fmla="*/ 1 w 1894"/>
                  <a:gd name="T11" fmla="*/ 0 h 960"/>
                  <a:gd name="T12" fmla="*/ 1 w 1894"/>
                  <a:gd name="T13" fmla="*/ 0 h 960"/>
                  <a:gd name="T14" fmla="*/ 0 w 1894"/>
                  <a:gd name="T15" fmla="*/ 0 h 960"/>
                  <a:gd name="T16" fmla="*/ 1 w 1894"/>
                  <a:gd name="T17" fmla="*/ 0 h 960"/>
                  <a:gd name="T18" fmla="*/ 1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1" name="Freeform 137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1 w 1584"/>
                  <a:gd name="T5" fmla="*/ 0 h 584"/>
                  <a:gd name="T6" fmla="*/ 1 w 1584"/>
                  <a:gd name="T7" fmla="*/ 0 h 584"/>
                  <a:gd name="T8" fmla="*/ 1 w 1584"/>
                  <a:gd name="T9" fmla="*/ 0 h 584"/>
                  <a:gd name="T10" fmla="*/ 1 w 1584"/>
                  <a:gd name="T11" fmla="*/ 0 h 584"/>
                  <a:gd name="T12" fmla="*/ 1 w 1584"/>
                  <a:gd name="T13" fmla="*/ 0 h 584"/>
                  <a:gd name="T14" fmla="*/ 1 w 1584"/>
                  <a:gd name="T15" fmla="*/ 0 h 584"/>
                  <a:gd name="T16" fmla="*/ 1 w 1584"/>
                  <a:gd name="T17" fmla="*/ 0 h 584"/>
                  <a:gd name="T18" fmla="*/ 1 w 1584"/>
                  <a:gd name="T19" fmla="*/ 0 h 584"/>
                  <a:gd name="T20" fmla="*/ 1 w 1584"/>
                  <a:gd name="T21" fmla="*/ 0 h 584"/>
                  <a:gd name="T22" fmla="*/ 1 w 1584"/>
                  <a:gd name="T23" fmla="*/ 0 h 584"/>
                  <a:gd name="T24" fmla="*/ 0 w 1584"/>
                  <a:gd name="T25" fmla="*/ 0 h 584"/>
                  <a:gd name="T26" fmla="*/ 1 w 1584"/>
                  <a:gd name="T27" fmla="*/ 0 h 584"/>
                  <a:gd name="T28" fmla="*/ 1 w 1584"/>
                  <a:gd name="T29" fmla="*/ 0 h 584"/>
                  <a:gd name="T30" fmla="*/ 1 w 1584"/>
                  <a:gd name="T31" fmla="*/ 0 h 584"/>
                  <a:gd name="T32" fmla="*/ 0 w 1584"/>
                  <a:gd name="T33" fmla="*/ 0 h 584"/>
                  <a:gd name="T34" fmla="*/ 1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2" name="Freeform 138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1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1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1 h 1460"/>
                  <a:gd name="T42" fmla="*/ 0 w 1109"/>
                  <a:gd name="T43" fmla="*/ 1 h 1460"/>
                  <a:gd name="T44" fmla="*/ 0 w 1109"/>
                  <a:gd name="T45" fmla="*/ 1 h 1460"/>
                  <a:gd name="T46" fmla="*/ 0 w 1109"/>
                  <a:gd name="T47" fmla="*/ 1 h 1460"/>
                  <a:gd name="T48" fmla="*/ 0 w 1109"/>
                  <a:gd name="T49" fmla="*/ 1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3" name="Freeform 139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4" name="Freeform 140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5" name="Freeform 141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1 w 3257"/>
                  <a:gd name="T21" fmla="*/ 1 h 1259"/>
                  <a:gd name="T22" fmla="*/ 1 w 3257"/>
                  <a:gd name="T23" fmla="*/ 1 h 1259"/>
                  <a:gd name="T24" fmla="*/ 1 w 3257"/>
                  <a:gd name="T25" fmla="*/ 0 h 1259"/>
                  <a:gd name="T26" fmla="*/ 1 w 3257"/>
                  <a:gd name="T27" fmla="*/ 0 h 1259"/>
                  <a:gd name="T28" fmla="*/ 1 w 3257"/>
                  <a:gd name="T29" fmla="*/ 0 h 1259"/>
                  <a:gd name="T30" fmla="*/ 1 w 3257"/>
                  <a:gd name="T31" fmla="*/ 0 h 1259"/>
                  <a:gd name="T32" fmla="*/ 1 w 3257"/>
                  <a:gd name="T33" fmla="*/ 1 h 1259"/>
                  <a:gd name="T34" fmla="*/ 1 w 3257"/>
                  <a:gd name="T35" fmla="*/ 0 h 1259"/>
                  <a:gd name="T36" fmla="*/ 1 w 3257"/>
                  <a:gd name="T37" fmla="*/ 0 h 1259"/>
                  <a:gd name="T38" fmla="*/ 1 w 3257"/>
                  <a:gd name="T39" fmla="*/ 0 h 1259"/>
                  <a:gd name="T40" fmla="*/ 1 w 3257"/>
                  <a:gd name="T41" fmla="*/ 0 h 1259"/>
                  <a:gd name="T42" fmla="*/ 1 w 3257"/>
                  <a:gd name="T43" fmla="*/ 0 h 1259"/>
                  <a:gd name="T44" fmla="*/ 1 w 3257"/>
                  <a:gd name="T45" fmla="*/ 1 h 1259"/>
                  <a:gd name="T46" fmla="*/ 1 w 3257"/>
                  <a:gd name="T47" fmla="*/ 1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6" name="Freeform 142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7" name="Freeform 143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8" name="Freeform 144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1 h 1482"/>
                  <a:gd name="T8" fmla="*/ 1 w 3052"/>
                  <a:gd name="T9" fmla="*/ 1 h 1482"/>
                  <a:gd name="T10" fmla="*/ 1 w 3052"/>
                  <a:gd name="T11" fmla="*/ 1 h 1482"/>
                  <a:gd name="T12" fmla="*/ 1 w 3052"/>
                  <a:gd name="T13" fmla="*/ 1 h 1482"/>
                  <a:gd name="T14" fmla="*/ 1 w 3052"/>
                  <a:gd name="T15" fmla="*/ 1 h 1482"/>
                  <a:gd name="T16" fmla="*/ 1 w 3052"/>
                  <a:gd name="T17" fmla="*/ 1 h 1482"/>
                  <a:gd name="T18" fmla="*/ 1 w 3052"/>
                  <a:gd name="T19" fmla="*/ 1 h 1482"/>
                  <a:gd name="T20" fmla="*/ 1 w 3052"/>
                  <a:gd name="T21" fmla="*/ 1 h 1482"/>
                  <a:gd name="T22" fmla="*/ 1 w 3052"/>
                  <a:gd name="T23" fmla="*/ 0 h 1482"/>
                  <a:gd name="T24" fmla="*/ 1 w 3052"/>
                  <a:gd name="T25" fmla="*/ 0 h 1482"/>
                  <a:gd name="T26" fmla="*/ 1 w 3052"/>
                  <a:gd name="T27" fmla="*/ 0 h 1482"/>
                  <a:gd name="T28" fmla="*/ 1 w 3052"/>
                  <a:gd name="T29" fmla="*/ 0 h 1482"/>
                  <a:gd name="T30" fmla="*/ 1 w 3052"/>
                  <a:gd name="T31" fmla="*/ 0 h 1482"/>
                  <a:gd name="T32" fmla="*/ 0 w 3052"/>
                  <a:gd name="T33" fmla="*/ 1 h 1482"/>
                  <a:gd name="T34" fmla="*/ 0 w 3052"/>
                  <a:gd name="T35" fmla="*/ 0 h 1482"/>
                  <a:gd name="T36" fmla="*/ 0 w 3052"/>
                  <a:gd name="T37" fmla="*/ 1 h 1482"/>
                  <a:gd name="T38" fmla="*/ 0 w 3052"/>
                  <a:gd name="T39" fmla="*/ 1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89" name="Freeform 145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1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0" name="Freeform 146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1 h 1467"/>
                  <a:gd name="T12" fmla="*/ 1 w 3277"/>
                  <a:gd name="T13" fmla="*/ 1 h 1467"/>
                  <a:gd name="T14" fmla="*/ 1 w 3277"/>
                  <a:gd name="T15" fmla="*/ 1 h 1467"/>
                  <a:gd name="T16" fmla="*/ 1 w 3277"/>
                  <a:gd name="T17" fmla="*/ 1 h 1467"/>
                  <a:gd name="T18" fmla="*/ 1 w 3277"/>
                  <a:gd name="T19" fmla="*/ 1 h 1467"/>
                  <a:gd name="T20" fmla="*/ 1 w 3277"/>
                  <a:gd name="T21" fmla="*/ 0 h 1467"/>
                  <a:gd name="T22" fmla="*/ 1 w 3277"/>
                  <a:gd name="T23" fmla="*/ 0 h 1467"/>
                  <a:gd name="T24" fmla="*/ 1 w 3277"/>
                  <a:gd name="T25" fmla="*/ 0 h 1467"/>
                  <a:gd name="T26" fmla="*/ 1 w 3277"/>
                  <a:gd name="T27" fmla="*/ 0 h 1467"/>
                  <a:gd name="T28" fmla="*/ 1 w 3277"/>
                  <a:gd name="T29" fmla="*/ 0 h 1467"/>
                  <a:gd name="T30" fmla="*/ 1 w 3277"/>
                  <a:gd name="T31" fmla="*/ 0 h 1467"/>
                  <a:gd name="T32" fmla="*/ 1 w 3277"/>
                  <a:gd name="T33" fmla="*/ 0 h 1467"/>
                  <a:gd name="T34" fmla="*/ 1 w 3277"/>
                  <a:gd name="T35" fmla="*/ 0 h 1467"/>
                  <a:gd name="T36" fmla="*/ 1 w 3277"/>
                  <a:gd name="T37" fmla="*/ 0 h 1467"/>
                  <a:gd name="T38" fmla="*/ 1 w 3277"/>
                  <a:gd name="T39" fmla="*/ 0 h 1467"/>
                  <a:gd name="T40" fmla="*/ 1 w 3277"/>
                  <a:gd name="T41" fmla="*/ 1 h 1467"/>
                  <a:gd name="T42" fmla="*/ 1 w 3277"/>
                  <a:gd name="T43" fmla="*/ 1 h 1467"/>
                  <a:gd name="T44" fmla="*/ 1 w 3277"/>
                  <a:gd name="T45" fmla="*/ 1 h 1467"/>
                  <a:gd name="T46" fmla="*/ 1 w 3277"/>
                  <a:gd name="T47" fmla="*/ 1 h 1467"/>
                  <a:gd name="T48" fmla="*/ 0 w 3277"/>
                  <a:gd name="T49" fmla="*/ 1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1" name="Freeform 147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1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1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2" name="Freeform 148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3" name="Freeform 149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4" name="Freeform 150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 w 1825"/>
                  <a:gd name="T1" fmla="*/ 0 h 451"/>
                  <a:gd name="T2" fmla="*/ 1 w 1825"/>
                  <a:gd name="T3" fmla="*/ 0 h 451"/>
                  <a:gd name="T4" fmla="*/ 1 w 1825"/>
                  <a:gd name="T5" fmla="*/ 0 h 451"/>
                  <a:gd name="T6" fmla="*/ 1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1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1 w 1825"/>
                  <a:gd name="T19" fmla="*/ 0 h 451"/>
                  <a:gd name="T20" fmla="*/ 1 w 1825"/>
                  <a:gd name="T21" fmla="*/ 0 h 451"/>
                  <a:gd name="T22" fmla="*/ 1 w 1825"/>
                  <a:gd name="T23" fmla="*/ 0 h 451"/>
                  <a:gd name="T24" fmla="*/ 1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5" name="Freeform 151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6" name="Freeform 152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1 w 1682"/>
                  <a:gd name="T3" fmla="*/ 0 h 1174"/>
                  <a:gd name="T4" fmla="*/ 1 w 1682"/>
                  <a:gd name="T5" fmla="*/ 0 h 1174"/>
                  <a:gd name="T6" fmla="*/ 1 w 1682"/>
                  <a:gd name="T7" fmla="*/ 0 h 1174"/>
                  <a:gd name="T8" fmla="*/ 1 w 1682"/>
                  <a:gd name="T9" fmla="*/ 0 h 1174"/>
                  <a:gd name="T10" fmla="*/ 1 w 1682"/>
                  <a:gd name="T11" fmla="*/ 0 h 1174"/>
                  <a:gd name="T12" fmla="*/ 1 w 1682"/>
                  <a:gd name="T13" fmla="*/ 0 h 1174"/>
                  <a:gd name="T14" fmla="*/ 1 w 1682"/>
                  <a:gd name="T15" fmla="*/ 0 h 1174"/>
                  <a:gd name="T16" fmla="*/ 0 w 1682"/>
                  <a:gd name="T17" fmla="*/ 1 h 1174"/>
                  <a:gd name="T18" fmla="*/ 1 w 1682"/>
                  <a:gd name="T19" fmla="*/ 0 h 1174"/>
                  <a:gd name="T20" fmla="*/ 1 w 1682"/>
                  <a:gd name="T21" fmla="*/ 0 h 1174"/>
                  <a:gd name="T22" fmla="*/ 0 w 1682"/>
                  <a:gd name="T23" fmla="*/ 0 h 1174"/>
                  <a:gd name="T24" fmla="*/ 1 w 1682"/>
                  <a:gd name="T25" fmla="*/ 0 h 1174"/>
                  <a:gd name="T26" fmla="*/ 1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1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97" name="Freeform 153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07" name="Group 154"/>
            <p:cNvGrpSpPr>
              <a:grpSpLocks/>
            </p:cNvGrpSpPr>
            <p:nvPr/>
          </p:nvGrpSpPr>
          <p:grpSpPr bwMode="auto">
            <a:xfrm>
              <a:off x="2112" y="2544"/>
              <a:ext cx="1207" cy="791"/>
              <a:chOff x="2880" y="2118"/>
              <a:chExt cx="1207" cy="1073"/>
            </a:xfrm>
          </p:grpSpPr>
          <p:sp>
            <p:nvSpPr>
              <p:cNvPr id="12308" name="Freeform 155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1 h 2741"/>
                  <a:gd name="T10" fmla="*/ 0 w 2566"/>
                  <a:gd name="T11" fmla="*/ 1 h 2741"/>
                  <a:gd name="T12" fmla="*/ 1 w 2566"/>
                  <a:gd name="T13" fmla="*/ 1 h 2741"/>
                  <a:gd name="T14" fmla="*/ 1 w 2566"/>
                  <a:gd name="T15" fmla="*/ 1 h 2741"/>
                  <a:gd name="T16" fmla="*/ 1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66"/>
                  <a:gd name="T34" fmla="*/ 0 h 2741"/>
                  <a:gd name="T35" fmla="*/ 2566 w 2566"/>
                  <a:gd name="T36" fmla="*/ 2741 h 27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09" name="Freeform 156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2"/>
                  <a:gd name="T22" fmla="*/ 0 h 978"/>
                  <a:gd name="T23" fmla="*/ 582 w 582"/>
                  <a:gd name="T24" fmla="*/ 978 h 9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0" name="Freeform 157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1 h 1374"/>
                  <a:gd name="T6" fmla="*/ 1 w 1445"/>
                  <a:gd name="T7" fmla="*/ 1 h 1374"/>
                  <a:gd name="T8" fmla="*/ 0 w 1445"/>
                  <a:gd name="T9" fmla="*/ 1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1374"/>
                  <a:gd name="T26" fmla="*/ 1445 w 1445"/>
                  <a:gd name="T27" fmla="*/ 1374 h 13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1" name="Freeform 158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1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1 w 1694"/>
                  <a:gd name="T7" fmla="*/ 0 h 855"/>
                  <a:gd name="T8" fmla="*/ 1 w 1694"/>
                  <a:gd name="T9" fmla="*/ 0 h 855"/>
                  <a:gd name="T10" fmla="*/ 0 w 1694"/>
                  <a:gd name="T11" fmla="*/ 0 h 855"/>
                  <a:gd name="T12" fmla="*/ 1 w 1694"/>
                  <a:gd name="T13" fmla="*/ 0 h 855"/>
                  <a:gd name="T14" fmla="*/ 1 w 1694"/>
                  <a:gd name="T15" fmla="*/ 0 h 855"/>
                  <a:gd name="T16" fmla="*/ 1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94"/>
                  <a:gd name="T28" fmla="*/ 0 h 855"/>
                  <a:gd name="T29" fmla="*/ 1694 w 1694"/>
                  <a:gd name="T30" fmla="*/ 855 h 8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2" name="Freeform 159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1 w 1806"/>
                  <a:gd name="T7" fmla="*/ 0 h 816"/>
                  <a:gd name="T8" fmla="*/ 1 w 1806"/>
                  <a:gd name="T9" fmla="*/ 0 h 816"/>
                  <a:gd name="T10" fmla="*/ 1 w 1806"/>
                  <a:gd name="T11" fmla="*/ 0 h 816"/>
                  <a:gd name="T12" fmla="*/ 1 w 1806"/>
                  <a:gd name="T13" fmla="*/ 0 h 816"/>
                  <a:gd name="T14" fmla="*/ 1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06"/>
                  <a:gd name="T34" fmla="*/ 0 h 816"/>
                  <a:gd name="T35" fmla="*/ 1806 w 1806"/>
                  <a:gd name="T36" fmla="*/ 816 h 8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3" name="Freeform 160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1 w 1360"/>
                  <a:gd name="T15" fmla="*/ 0 h 1080"/>
                  <a:gd name="T16" fmla="*/ 1 w 1360"/>
                  <a:gd name="T17" fmla="*/ 0 h 1080"/>
                  <a:gd name="T18" fmla="*/ 1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60"/>
                  <a:gd name="T43" fmla="*/ 0 h 1080"/>
                  <a:gd name="T44" fmla="*/ 1360 w 1360"/>
                  <a:gd name="T45" fmla="*/ 1080 h 10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4" name="Freeform 161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1 w 1646"/>
                  <a:gd name="T23" fmla="*/ 0 h 390"/>
                  <a:gd name="T24" fmla="*/ 1 w 1646"/>
                  <a:gd name="T25" fmla="*/ 0 h 390"/>
                  <a:gd name="T26" fmla="*/ 1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46"/>
                  <a:gd name="T52" fmla="*/ 0 h 390"/>
                  <a:gd name="T53" fmla="*/ 1646 w 1646"/>
                  <a:gd name="T54" fmla="*/ 390 h 3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5" name="Freeform 162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9"/>
                  <a:gd name="T25" fmla="*/ 0 h 417"/>
                  <a:gd name="T26" fmla="*/ 259 w 259"/>
                  <a:gd name="T27" fmla="*/ 417 h 4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6" name="Freeform 163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3"/>
                  <a:gd name="T19" fmla="*/ 0 h 247"/>
                  <a:gd name="T20" fmla="*/ 423 w 423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7" name="Freeform 164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1 w 2378"/>
                  <a:gd name="T9" fmla="*/ 0 h 751"/>
                  <a:gd name="T10" fmla="*/ 1 w 2378"/>
                  <a:gd name="T11" fmla="*/ 0 h 751"/>
                  <a:gd name="T12" fmla="*/ 1 w 2378"/>
                  <a:gd name="T13" fmla="*/ 0 h 751"/>
                  <a:gd name="T14" fmla="*/ 1 w 2378"/>
                  <a:gd name="T15" fmla="*/ 0 h 751"/>
                  <a:gd name="T16" fmla="*/ 1 w 2378"/>
                  <a:gd name="T17" fmla="*/ 0 h 751"/>
                  <a:gd name="T18" fmla="*/ 1 w 2378"/>
                  <a:gd name="T19" fmla="*/ 0 h 751"/>
                  <a:gd name="T20" fmla="*/ 1 w 2378"/>
                  <a:gd name="T21" fmla="*/ 0 h 751"/>
                  <a:gd name="T22" fmla="*/ 1 w 2378"/>
                  <a:gd name="T23" fmla="*/ 0 h 751"/>
                  <a:gd name="T24" fmla="*/ 1 w 2378"/>
                  <a:gd name="T25" fmla="*/ 0 h 751"/>
                  <a:gd name="T26" fmla="*/ 1 w 2378"/>
                  <a:gd name="T27" fmla="*/ 0 h 751"/>
                  <a:gd name="T28" fmla="*/ 1 w 2378"/>
                  <a:gd name="T29" fmla="*/ 0 h 751"/>
                  <a:gd name="T30" fmla="*/ 1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78"/>
                  <a:gd name="T55" fmla="*/ 0 h 751"/>
                  <a:gd name="T56" fmla="*/ 2378 w 2378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8" name="Freeform 165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1 w 3063"/>
                  <a:gd name="T15" fmla="*/ 0 h 1730"/>
                  <a:gd name="T16" fmla="*/ 1 w 3063"/>
                  <a:gd name="T17" fmla="*/ 0 h 1730"/>
                  <a:gd name="T18" fmla="*/ 1 w 3063"/>
                  <a:gd name="T19" fmla="*/ 0 h 1730"/>
                  <a:gd name="T20" fmla="*/ 1 w 3063"/>
                  <a:gd name="T21" fmla="*/ 0 h 1730"/>
                  <a:gd name="T22" fmla="*/ 1 w 3063"/>
                  <a:gd name="T23" fmla="*/ 0 h 1730"/>
                  <a:gd name="T24" fmla="*/ 1 w 3063"/>
                  <a:gd name="T25" fmla="*/ 1 h 1730"/>
                  <a:gd name="T26" fmla="*/ 1 w 3063"/>
                  <a:gd name="T27" fmla="*/ 1 h 1730"/>
                  <a:gd name="T28" fmla="*/ 1 w 3063"/>
                  <a:gd name="T29" fmla="*/ 1 h 1730"/>
                  <a:gd name="T30" fmla="*/ 1 w 3063"/>
                  <a:gd name="T31" fmla="*/ 1 h 1730"/>
                  <a:gd name="T32" fmla="*/ 1 w 3063"/>
                  <a:gd name="T33" fmla="*/ 1 h 1730"/>
                  <a:gd name="T34" fmla="*/ 1 w 3063"/>
                  <a:gd name="T35" fmla="*/ 1 h 1730"/>
                  <a:gd name="T36" fmla="*/ 0 w 3063"/>
                  <a:gd name="T37" fmla="*/ 1 h 1730"/>
                  <a:gd name="T38" fmla="*/ 0 w 3063"/>
                  <a:gd name="T39" fmla="*/ 1 h 1730"/>
                  <a:gd name="T40" fmla="*/ 1 w 3063"/>
                  <a:gd name="T41" fmla="*/ 1 h 1730"/>
                  <a:gd name="T42" fmla="*/ 1 w 3063"/>
                  <a:gd name="T43" fmla="*/ 1 h 1730"/>
                  <a:gd name="T44" fmla="*/ 1 w 3063"/>
                  <a:gd name="T45" fmla="*/ 1 h 1730"/>
                  <a:gd name="T46" fmla="*/ 1 w 3063"/>
                  <a:gd name="T47" fmla="*/ 1 h 1730"/>
                  <a:gd name="T48" fmla="*/ 1 w 3063"/>
                  <a:gd name="T49" fmla="*/ 0 h 1730"/>
                  <a:gd name="T50" fmla="*/ 1 w 3063"/>
                  <a:gd name="T51" fmla="*/ 0 h 1730"/>
                  <a:gd name="T52" fmla="*/ 1 w 3063"/>
                  <a:gd name="T53" fmla="*/ 0 h 1730"/>
                  <a:gd name="T54" fmla="*/ 1 w 3063"/>
                  <a:gd name="T55" fmla="*/ 0 h 1730"/>
                  <a:gd name="T56" fmla="*/ 1 w 3063"/>
                  <a:gd name="T57" fmla="*/ 0 h 1730"/>
                  <a:gd name="T58" fmla="*/ 1 w 3063"/>
                  <a:gd name="T59" fmla="*/ 0 h 1730"/>
                  <a:gd name="T60" fmla="*/ 1 w 3063"/>
                  <a:gd name="T61" fmla="*/ 0 h 1730"/>
                  <a:gd name="T62" fmla="*/ 0 w 3063"/>
                  <a:gd name="T63" fmla="*/ 1 h 1730"/>
                  <a:gd name="T64" fmla="*/ 0 w 3063"/>
                  <a:gd name="T65" fmla="*/ 1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3"/>
                  <a:gd name="T112" fmla="*/ 0 h 1730"/>
                  <a:gd name="T113" fmla="*/ 3063 w 3063"/>
                  <a:gd name="T114" fmla="*/ 1730 h 1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19" name="Freeform 166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3"/>
                  <a:gd name="T28" fmla="*/ 0 h 178"/>
                  <a:gd name="T29" fmla="*/ 593 w 593"/>
                  <a:gd name="T30" fmla="*/ 178 h 1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0" name="Freeform 167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4"/>
                  <a:gd name="T37" fmla="*/ 0 h 477"/>
                  <a:gd name="T38" fmla="*/ 264 w 264"/>
                  <a:gd name="T39" fmla="*/ 477 h 4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1" name="Freeform 168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1 w 1385"/>
                  <a:gd name="T3" fmla="*/ 0 h 496"/>
                  <a:gd name="T4" fmla="*/ 1 w 1385"/>
                  <a:gd name="T5" fmla="*/ 0 h 496"/>
                  <a:gd name="T6" fmla="*/ 0 w 1385"/>
                  <a:gd name="T7" fmla="*/ 0 h 496"/>
                  <a:gd name="T8" fmla="*/ 1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5"/>
                  <a:gd name="T25" fmla="*/ 0 h 496"/>
                  <a:gd name="T26" fmla="*/ 1385 w 1385"/>
                  <a:gd name="T27" fmla="*/ 496 h 4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2" name="Freeform 169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5"/>
                  <a:gd name="T34" fmla="*/ 0 h 300"/>
                  <a:gd name="T35" fmla="*/ 595 w 595"/>
                  <a:gd name="T36" fmla="*/ 300 h 3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3" name="Freeform 170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1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2"/>
                  <a:gd name="T55" fmla="*/ 0 h 1211"/>
                  <a:gd name="T56" fmla="*/ 452 w 452"/>
                  <a:gd name="T57" fmla="*/ 1211 h 12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4" name="Freeform 171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1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74"/>
                  <a:gd name="T88" fmla="*/ 0 h 1290"/>
                  <a:gd name="T89" fmla="*/ 474 w 474"/>
                  <a:gd name="T90" fmla="*/ 1290 h 129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5" name="Freeform 172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4"/>
                  <a:gd name="T37" fmla="*/ 0 h 686"/>
                  <a:gd name="T38" fmla="*/ 794 w 794"/>
                  <a:gd name="T39" fmla="*/ 686 h 6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6" name="Freeform 173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02"/>
                  <a:gd name="T28" fmla="*/ 0 h 521"/>
                  <a:gd name="T29" fmla="*/ 902 w 902"/>
                  <a:gd name="T30" fmla="*/ 521 h 5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7" name="Freeform 174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1 w 2259"/>
                  <a:gd name="T29" fmla="*/ 0 h 900"/>
                  <a:gd name="T30" fmla="*/ 1 w 2259"/>
                  <a:gd name="T31" fmla="*/ 0 h 900"/>
                  <a:gd name="T32" fmla="*/ 1 w 2259"/>
                  <a:gd name="T33" fmla="*/ 0 h 900"/>
                  <a:gd name="T34" fmla="*/ 1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59"/>
                  <a:gd name="T73" fmla="*/ 0 h 900"/>
                  <a:gd name="T74" fmla="*/ 2259 w 2259"/>
                  <a:gd name="T75" fmla="*/ 900 h 90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8" name="Freeform 175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1 w 1340"/>
                  <a:gd name="T5" fmla="*/ 0 h 586"/>
                  <a:gd name="T6" fmla="*/ 1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0"/>
                  <a:gd name="T25" fmla="*/ 0 h 586"/>
                  <a:gd name="T26" fmla="*/ 1340 w 1340"/>
                  <a:gd name="T27" fmla="*/ 586 h 5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29" name="Freeform 176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1 w 1387"/>
                  <a:gd name="T5" fmla="*/ 0 h 770"/>
                  <a:gd name="T6" fmla="*/ 1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7"/>
                  <a:gd name="T19" fmla="*/ 0 h 770"/>
                  <a:gd name="T20" fmla="*/ 1387 w 1387"/>
                  <a:gd name="T21" fmla="*/ 770 h 7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0" name="Freeform 177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1 w 2793"/>
                  <a:gd name="T3" fmla="*/ 0 h 946"/>
                  <a:gd name="T4" fmla="*/ 1 w 2793"/>
                  <a:gd name="T5" fmla="*/ 0 h 946"/>
                  <a:gd name="T6" fmla="*/ 1 w 2793"/>
                  <a:gd name="T7" fmla="*/ 0 h 946"/>
                  <a:gd name="T8" fmla="*/ 1 w 2793"/>
                  <a:gd name="T9" fmla="*/ 0 h 946"/>
                  <a:gd name="T10" fmla="*/ 1 w 2793"/>
                  <a:gd name="T11" fmla="*/ 0 h 946"/>
                  <a:gd name="T12" fmla="*/ 1 w 2793"/>
                  <a:gd name="T13" fmla="*/ 0 h 946"/>
                  <a:gd name="T14" fmla="*/ 1 w 2793"/>
                  <a:gd name="T15" fmla="*/ 0 h 946"/>
                  <a:gd name="T16" fmla="*/ 1 w 2793"/>
                  <a:gd name="T17" fmla="*/ 0 h 946"/>
                  <a:gd name="T18" fmla="*/ 1 w 2793"/>
                  <a:gd name="T19" fmla="*/ 0 h 946"/>
                  <a:gd name="T20" fmla="*/ 1 w 2793"/>
                  <a:gd name="T21" fmla="*/ 0 h 946"/>
                  <a:gd name="T22" fmla="*/ 1 w 2793"/>
                  <a:gd name="T23" fmla="*/ 0 h 946"/>
                  <a:gd name="T24" fmla="*/ 1 w 2793"/>
                  <a:gd name="T25" fmla="*/ 0 h 946"/>
                  <a:gd name="T26" fmla="*/ 1 w 2793"/>
                  <a:gd name="T27" fmla="*/ 0 h 946"/>
                  <a:gd name="T28" fmla="*/ 1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93"/>
                  <a:gd name="T58" fmla="*/ 0 h 946"/>
                  <a:gd name="T59" fmla="*/ 2793 w 2793"/>
                  <a:gd name="T60" fmla="*/ 946 h 9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1" name="Freeform 178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1 w 2984"/>
                  <a:gd name="T3" fmla="*/ 0 h 1267"/>
                  <a:gd name="T4" fmla="*/ 1 w 2984"/>
                  <a:gd name="T5" fmla="*/ 0 h 1267"/>
                  <a:gd name="T6" fmla="*/ 0 w 2984"/>
                  <a:gd name="T7" fmla="*/ 0 h 1267"/>
                  <a:gd name="T8" fmla="*/ 1 w 2984"/>
                  <a:gd name="T9" fmla="*/ 0 h 1267"/>
                  <a:gd name="T10" fmla="*/ 1 w 2984"/>
                  <a:gd name="T11" fmla="*/ 0 h 1267"/>
                  <a:gd name="T12" fmla="*/ 1 w 2984"/>
                  <a:gd name="T13" fmla="*/ 0 h 1267"/>
                  <a:gd name="T14" fmla="*/ 1 w 2984"/>
                  <a:gd name="T15" fmla="*/ 0 h 1267"/>
                  <a:gd name="T16" fmla="*/ 1 w 2984"/>
                  <a:gd name="T17" fmla="*/ 0 h 1267"/>
                  <a:gd name="T18" fmla="*/ 1 w 2984"/>
                  <a:gd name="T19" fmla="*/ 0 h 1267"/>
                  <a:gd name="T20" fmla="*/ 1 w 2984"/>
                  <a:gd name="T21" fmla="*/ 0 h 1267"/>
                  <a:gd name="T22" fmla="*/ 1 w 2984"/>
                  <a:gd name="T23" fmla="*/ 0 h 1267"/>
                  <a:gd name="T24" fmla="*/ 1 w 2984"/>
                  <a:gd name="T25" fmla="*/ 0 h 1267"/>
                  <a:gd name="T26" fmla="*/ 1 w 2984"/>
                  <a:gd name="T27" fmla="*/ 1 h 1267"/>
                  <a:gd name="T28" fmla="*/ 1 w 2984"/>
                  <a:gd name="T29" fmla="*/ 1 h 1267"/>
                  <a:gd name="T30" fmla="*/ 1 w 2984"/>
                  <a:gd name="T31" fmla="*/ 1 h 1267"/>
                  <a:gd name="T32" fmla="*/ 1 w 2984"/>
                  <a:gd name="T33" fmla="*/ 1 h 1267"/>
                  <a:gd name="T34" fmla="*/ 1 w 2984"/>
                  <a:gd name="T35" fmla="*/ 0 h 1267"/>
                  <a:gd name="T36" fmla="*/ 1 w 2984"/>
                  <a:gd name="T37" fmla="*/ 0 h 1267"/>
                  <a:gd name="T38" fmla="*/ 1 w 2984"/>
                  <a:gd name="T39" fmla="*/ 0 h 1267"/>
                  <a:gd name="T40" fmla="*/ 1 w 2984"/>
                  <a:gd name="T41" fmla="*/ 0 h 1267"/>
                  <a:gd name="T42" fmla="*/ 1 w 2984"/>
                  <a:gd name="T43" fmla="*/ 0 h 1267"/>
                  <a:gd name="T44" fmla="*/ 1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84"/>
                  <a:gd name="T76" fmla="*/ 0 h 1267"/>
                  <a:gd name="T77" fmla="*/ 2984 w 2984"/>
                  <a:gd name="T78" fmla="*/ 1267 h 12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2" name="Freeform 179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1 w 1534"/>
                  <a:gd name="T3" fmla="*/ 0 h 781"/>
                  <a:gd name="T4" fmla="*/ 1 w 1534"/>
                  <a:gd name="T5" fmla="*/ 0 h 781"/>
                  <a:gd name="T6" fmla="*/ 1 w 1534"/>
                  <a:gd name="T7" fmla="*/ 0 h 781"/>
                  <a:gd name="T8" fmla="*/ 1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34"/>
                  <a:gd name="T52" fmla="*/ 0 h 781"/>
                  <a:gd name="T53" fmla="*/ 1534 w 1534"/>
                  <a:gd name="T54" fmla="*/ 781 h 7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3" name="Freeform 180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8"/>
                  <a:gd name="T22" fmla="*/ 0 h 264"/>
                  <a:gd name="T23" fmla="*/ 468 w 468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4" name="Freeform 181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1 w 3069"/>
                  <a:gd name="T19" fmla="*/ 0 h 1082"/>
                  <a:gd name="T20" fmla="*/ 1 w 3069"/>
                  <a:gd name="T21" fmla="*/ 0 h 1082"/>
                  <a:gd name="T22" fmla="*/ 1 w 3069"/>
                  <a:gd name="T23" fmla="*/ 0 h 1082"/>
                  <a:gd name="T24" fmla="*/ 1 w 3069"/>
                  <a:gd name="T25" fmla="*/ 0 h 1082"/>
                  <a:gd name="T26" fmla="*/ 1 w 3069"/>
                  <a:gd name="T27" fmla="*/ 0 h 1082"/>
                  <a:gd name="T28" fmla="*/ 1 w 3069"/>
                  <a:gd name="T29" fmla="*/ 0 h 1082"/>
                  <a:gd name="T30" fmla="*/ 1 w 3069"/>
                  <a:gd name="T31" fmla="*/ 0 h 1082"/>
                  <a:gd name="T32" fmla="*/ 1 w 3069"/>
                  <a:gd name="T33" fmla="*/ 0 h 1082"/>
                  <a:gd name="T34" fmla="*/ 1 w 3069"/>
                  <a:gd name="T35" fmla="*/ 0 h 1082"/>
                  <a:gd name="T36" fmla="*/ 1 w 3069"/>
                  <a:gd name="T37" fmla="*/ 0 h 1082"/>
                  <a:gd name="T38" fmla="*/ 1 w 3069"/>
                  <a:gd name="T39" fmla="*/ 0 h 1082"/>
                  <a:gd name="T40" fmla="*/ 1 w 3069"/>
                  <a:gd name="T41" fmla="*/ 0 h 1082"/>
                  <a:gd name="T42" fmla="*/ 1 w 3069"/>
                  <a:gd name="T43" fmla="*/ 0 h 1082"/>
                  <a:gd name="T44" fmla="*/ 1 w 3069"/>
                  <a:gd name="T45" fmla="*/ 0 h 1082"/>
                  <a:gd name="T46" fmla="*/ 1 w 3069"/>
                  <a:gd name="T47" fmla="*/ 0 h 1082"/>
                  <a:gd name="T48" fmla="*/ 0 w 3069"/>
                  <a:gd name="T49" fmla="*/ 0 h 1082"/>
                  <a:gd name="T50" fmla="*/ 1 w 3069"/>
                  <a:gd name="T51" fmla="*/ 0 h 1082"/>
                  <a:gd name="T52" fmla="*/ 1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1 w 3069"/>
                  <a:gd name="T59" fmla="*/ 0 h 1082"/>
                  <a:gd name="T60" fmla="*/ 1 w 3069"/>
                  <a:gd name="T61" fmla="*/ 0 h 1082"/>
                  <a:gd name="T62" fmla="*/ 1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69"/>
                  <a:gd name="T103" fmla="*/ 0 h 1082"/>
                  <a:gd name="T104" fmla="*/ 3069 w 3069"/>
                  <a:gd name="T105" fmla="*/ 1082 h 10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5" name="Freeform 182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1 w 1894"/>
                  <a:gd name="T7" fmla="*/ 0 h 960"/>
                  <a:gd name="T8" fmla="*/ 1 w 1894"/>
                  <a:gd name="T9" fmla="*/ 0 h 960"/>
                  <a:gd name="T10" fmla="*/ 1 w 1894"/>
                  <a:gd name="T11" fmla="*/ 0 h 960"/>
                  <a:gd name="T12" fmla="*/ 1 w 1894"/>
                  <a:gd name="T13" fmla="*/ 0 h 960"/>
                  <a:gd name="T14" fmla="*/ 0 w 1894"/>
                  <a:gd name="T15" fmla="*/ 0 h 960"/>
                  <a:gd name="T16" fmla="*/ 1 w 1894"/>
                  <a:gd name="T17" fmla="*/ 0 h 960"/>
                  <a:gd name="T18" fmla="*/ 1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94"/>
                  <a:gd name="T46" fmla="*/ 0 h 960"/>
                  <a:gd name="T47" fmla="*/ 1894 w 1894"/>
                  <a:gd name="T48" fmla="*/ 960 h 9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6" name="Freeform 183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1 w 1584"/>
                  <a:gd name="T5" fmla="*/ 0 h 584"/>
                  <a:gd name="T6" fmla="*/ 1 w 1584"/>
                  <a:gd name="T7" fmla="*/ 0 h 584"/>
                  <a:gd name="T8" fmla="*/ 1 w 1584"/>
                  <a:gd name="T9" fmla="*/ 0 h 584"/>
                  <a:gd name="T10" fmla="*/ 1 w 1584"/>
                  <a:gd name="T11" fmla="*/ 0 h 584"/>
                  <a:gd name="T12" fmla="*/ 1 w 1584"/>
                  <a:gd name="T13" fmla="*/ 0 h 584"/>
                  <a:gd name="T14" fmla="*/ 1 w 1584"/>
                  <a:gd name="T15" fmla="*/ 0 h 584"/>
                  <a:gd name="T16" fmla="*/ 1 w 1584"/>
                  <a:gd name="T17" fmla="*/ 0 h 584"/>
                  <a:gd name="T18" fmla="*/ 1 w 1584"/>
                  <a:gd name="T19" fmla="*/ 0 h 584"/>
                  <a:gd name="T20" fmla="*/ 1 w 1584"/>
                  <a:gd name="T21" fmla="*/ 0 h 584"/>
                  <a:gd name="T22" fmla="*/ 1 w 1584"/>
                  <a:gd name="T23" fmla="*/ 0 h 584"/>
                  <a:gd name="T24" fmla="*/ 0 w 1584"/>
                  <a:gd name="T25" fmla="*/ 0 h 584"/>
                  <a:gd name="T26" fmla="*/ 1 w 1584"/>
                  <a:gd name="T27" fmla="*/ 0 h 584"/>
                  <a:gd name="T28" fmla="*/ 1 w 1584"/>
                  <a:gd name="T29" fmla="*/ 0 h 584"/>
                  <a:gd name="T30" fmla="*/ 1 w 1584"/>
                  <a:gd name="T31" fmla="*/ 0 h 584"/>
                  <a:gd name="T32" fmla="*/ 0 w 1584"/>
                  <a:gd name="T33" fmla="*/ 0 h 584"/>
                  <a:gd name="T34" fmla="*/ 1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84"/>
                  <a:gd name="T64" fmla="*/ 0 h 584"/>
                  <a:gd name="T65" fmla="*/ 1584 w 1584"/>
                  <a:gd name="T66" fmla="*/ 584 h 5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7" name="Freeform 184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1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1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1 h 1460"/>
                  <a:gd name="T42" fmla="*/ 0 w 1109"/>
                  <a:gd name="T43" fmla="*/ 1 h 1460"/>
                  <a:gd name="T44" fmla="*/ 0 w 1109"/>
                  <a:gd name="T45" fmla="*/ 1 h 1460"/>
                  <a:gd name="T46" fmla="*/ 0 w 1109"/>
                  <a:gd name="T47" fmla="*/ 1 h 1460"/>
                  <a:gd name="T48" fmla="*/ 0 w 1109"/>
                  <a:gd name="T49" fmla="*/ 1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09"/>
                  <a:gd name="T94" fmla="*/ 0 h 1460"/>
                  <a:gd name="T95" fmla="*/ 1109 w 1109"/>
                  <a:gd name="T96" fmla="*/ 1460 h 14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8" name="Freeform 185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344"/>
                  <a:gd name="T29" fmla="*/ 288 w 288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39" name="Freeform 186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08"/>
                  <a:gd name="T58" fmla="*/ 0 h 1082"/>
                  <a:gd name="T59" fmla="*/ 908 w 908"/>
                  <a:gd name="T60" fmla="*/ 1082 h 10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0" name="Freeform 187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1 w 3257"/>
                  <a:gd name="T21" fmla="*/ 1 h 1259"/>
                  <a:gd name="T22" fmla="*/ 1 w 3257"/>
                  <a:gd name="T23" fmla="*/ 1 h 1259"/>
                  <a:gd name="T24" fmla="*/ 1 w 3257"/>
                  <a:gd name="T25" fmla="*/ 0 h 1259"/>
                  <a:gd name="T26" fmla="*/ 1 w 3257"/>
                  <a:gd name="T27" fmla="*/ 0 h 1259"/>
                  <a:gd name="T28" fmla="*/ 1 w 3257"/>
                  <a:gd name="T29" fmla="*/ 0 h 1259"/>
                  <a:gd name="T30" fmla="*/ 1 w 3257"/>
                  <a:gd name="T31" fmla="*/ 0 h 1259"/>
                  <a:gd name="T32" fmla="*/ 1 w 3257"/>
                  <a:gd name="T33" fmla="*/ 1 h 1259"/>
                  <a:gd name="T34" fmla="*/ 1 w 3257"/>
                  <a:gd name="T35" fmla="*/ 0 h 1259"/>
                  <a:gd name="T36" fmla="*/ 1 w 3257"/>
                  <a:gd name="T37" fmla="*/ 0 h 1259"/>
                  <a:gd name="T38" fmla="*/ 1 w 3257"/>
                  <a:gd name="T39" fmla="*/ 0 h 1259"/>
                  <a:gd name="T40" fmla="*/ 1 w 3257"/>
                  <a:gd name="T41" fmla="*/ 0 h 1259"/>
                  <a:gd name="T42" fmla="*/ 1 w 3257"/>
                  <a:gd name="T43" fmla="*/ 0 h 1259"/>
                  <a:gd name="T44" fmla="*/ 1 w 3257"/>
                  <a:gd name="T45" fmla="*/ 1 h 1259"/>
                  <a:gd name="T46" fmla="*/ 1 w 3257"/>
                  <a:gd name="T47" fmla="*/ 1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57"/>
                  <a:gd name="T142" fmla="*/ 0 h 1259"/>
                  <a:gd name="T143" fmla="*/ 3257 w 3257"/>
                  <a:gd name="T144" fmla="*/ 1259 h 125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1" name="Freeform 188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454"/>
                  <a:gd name="T38" fmla="*/ 300 w 300"/>
                  <a:gd name="T39" fmla="*/ 454 h 4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2" name="Freeform 189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1"/>
                  <a:gd name="T17" fmla="*/ 470 w 470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3" name="Freeform 190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1 h 1482"/>
                  <a:gd name="T8" fmla="*/ 1 w 3052"/>
                  <a:gd name="T9" fmla="*/ 1 h 1482"/>
                  <a:gd name="T10" fmla="*/ 1 w 3052"/>
                  <a:gd name="T11" fmla="*/ 1 h 1482"/>
                  <a:gd name="T12" fmla="*/ 1 w 3052"/>
                  <a:gd name="T13" fmla="*/ 1 h 1482"/>
                  <a:gd name="T14" fmla="*/ 1 w 3052"/>
                  <a:gd name="T15" fmla="*/ 1 h 1482"/>
                  <a:gd name="T16" fmla="*/ 1 w 3052"/>
                  <a:gd name="T17" fmla="*/ 1 h 1482"/>
                  <a:gd name="T18" fmla="*/ 1 w 3052"/>
                  <a:gd name="T19" fmla="*/ 1 h 1482"/>
                  <a:gd name="T20" fmla="*/ 1 w 3052"/>
                  <a:gd name="T21" fmla="*/ 1 h 1482"/>
                  <a:gd name="T22" fmla="*/ 1 w 3052"/>
                  <a:gd name="T23" fmla="*/ 0 h 1482"/>
                  <a:gd name="T24" fmla="*/ 1 w 3052"/>
                  <a:gd name="T25" fmla="*/ 0 h 1482"/>
                  <a:gd name="T26" fmla="*/ 1 w 3052"/>
                  <a:gd name="T27" fmla="*/ 0 h 1482"/>
                  <a:gd name="T28" fmla="*/ 1 w 3052"/>
                  <a:gd name="T29" fmla="*/ 0 h 1482"/>
                  <a:gd name="T30" fmla="*/ 1 w 3052"/>
                  <a:gd name="T31" fmla="*/ 0 h 1482"/>
                  <a:gd name="T32" fmla="*/ 0 w 3052"/>
                  <a:gd name="T33" fmla="*/ 1 h 1482"/>
                  <a:gd name="T34" fmla="*/ 0 w 3052"/>
                  <a:gd name="T35" fmla="*/ 0 h 1482"/>
                  <a:gd name="T36" fmla="*/ 0 w 3052"/>
                  <a:gd name="T37" fmla="*/ 1 h 1482"/>
                  <a:gd name="T38" fmla="*/ 0 w 3052"/>
                  <a:gd name="T39" fmla="*/ 1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52"/>
                  <a:gd name="T73" fmla="*/ 0 h 1482"/>
                  <a:gd name="T74" fmla="*/ 3052 w 3052"/>
                  <a:gd name="T75" fmla="*/ 1482 h 14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4" name="Freeform 191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1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7"/>
                  <a:gd name="T43" fmla="*/ 0 h 1281"/>
                  <a:gd name="T44" fmla="*/ 547 w 547"/>
                  <a:gd name="T45" fmla="*/ 1281 h 12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5" name="Freeform 192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1 h 1467"/>
                  <a:gd name="T12" fmla="*/ 1 w 3277"/>
                  <a:gd name="T13" fmla="*/ 1 h 1467"/>
                  <a:gd name="T14" fmla="*/ 1 w 3277"/>
                  <a:gd name="T15" fmla="*/ 1 h 1467"/>
                  <a:gd name="T16" fmla="*/ 1 w 3277"/>
                  <a:gd name="T17" fmla="*/ 1 h 1467"/>
                  <a:gd name="T18" fmla="*/ 1 w 3277"/>
                  <a:gd name="T19" fmla="*/ 1 h 1467"/>
                  <a:gd name="T20" fmla="*/ 1 w 3277"/>
                  <a:gd name="T21" fmla="*/ 0 h 1467"/>
                  <a:gd name="T22" fmla="*/ 1 w 3277"/>
                  <a:gd name="T23" fmla="*/ 0 h 1467"/>
                  <a:gd name="T24" fmla="*/ 1 w 3277"/>
                  <a:gd name="T25" fmla="*/ 0 h 1467"/>
                  <a:gd name="T26" fmla="*/ 1 w 3277"/>
                  <a:gd name="T27" fmla="*/ 0 h 1467"/>
                  <a:gd name="T28" fmla="*/ 1 w 3277"/>
                  <a:gd name="T29" fmla="*/ 0 h 1467"/>
                  <a:gd name="T30" fmla="*/ 1 w 3277"/>
                  <a:gd name="T31" fmla="*/ 0 h 1467"/>
                  <a:gd name="T32" fmla="*/ 1 w 3277"/>
                  <a:gd name="T33" fmla="*/ 0 h 1467"/>
                  <a:gd name="T34" fmla="*/ 1 w 3277"/>
                  <a:gd name="T35" fmla="*/ 0 h 1467"/>
                  <a:gd name="T36" fmla="*/ 1 w 3277"/>
                  <a:gd name="T37" fmla="*/ 0 h 1467"/>
                  <a:gd name="T38" fmla="*/ 1 w 3277"/>
                  <a:gd name="T39" fmla="*/ 0 h 1467"/>
                  <a:gd name="T40" fmla="*/ 1 w 3277"/>
                  <a:gd name="T41" fmla="*/ 1 h 1467"/>
                  <a:gd name="T42" fmla="*/ 1 w 3277"/>
                  <a:gd name="T43" fmla="*/ 1 h 1467"/>
                  <a:gd name="T44" fmla="*/ 1 w 3277"/>
                  <a:gd name="T45" fmla="*/ 1 h 1467"/>
                  <a:gd name="T46" fmla="*/ 1 w 3277"/>
                  <a:gd name="T47" fmla="*/ 1 h 1467"/>
                  <a:gd name="T48" fmla="*/ 0 w 3277"/>
                  <a:gd name="T49" fmla="*/ 1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77"/>
                  <a:gd name="T88" fmla="*/ 0 h 1467"/>
                  <a:gd name="T89" fmla="*/ 3277 w 3277"/>
                  <a:gd name="T90" fmla="*/ 1467 h 14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6" name="Freeform 193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1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1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6"/>
                  <a:gd name="T43" fmla="*/ 0 h 489"/>
                  <a:gd name="T44" fmla="*/ 1656 w 1656"/>
                  <a:gd name="T45" fmla="*/ 489 h 48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7" name="Freeform 194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9"/>
                  <a:gd name="T31" fmla="*/ 0 h 332"/>
                  <a:gd name="T32" fmla="*/ 759 w 759"/>
                  <a:gd name="T33" fmla="*/ 332 h 3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8" name="Freeform 195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7"/>
                  <a:gd name="T25" fmla="*/ 0 h 84"/>
                  <a:gd name="T26" fmla="*/ 657 w 657"/>
                  <a:gd name="T27" fmla="*/ 84 h 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49" name="Freeform 196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1 w 1825"/>
                  <a:gd name="T1" fmla="*/ 0 h 451"/>
                  <a:gd name="T2" fmla="*/ 1 w 1825"/>
                  <a:gd name="T3" fmla="*/ 0 h 451"/>
                  <a:gd name="T4" fmla="*/ 1 w 1825"/>
                  <a:gd name="T5" fmla="*/ 0 h 451"/>
                  <a:gd name="T6" fmla="*/ 1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1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1 w 1825"/>
                  <a:gd name="T19" fmla="*/ 0 h 451"/>
                  <a:gd name="T20" fmla="*/ 1 w 1825"/>
                  <a:gd name="T21" fmla="*/ 0 h 451"/>
                  <a:gd name="T22" fmla="*/ 1 w 1825"/>
                  <a:gd name="T23" fmla="*/ 0 h 451"/>
                  <a:gd name="T24" fmla="*/ 1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5"/>
                  <a:gd name="T40" fmla="*/ 0 h 451"/>
                  <a:gd name="T41" fmla="*/ 1825 w 1825"/>
                  <a:gd name="T42" fmla="*/ 451 h 4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0" name="Freeform 197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5"/>
                  <a:gd name="T19" fmla="*/ 0 h 382"/>
                  <a:gd name="T20" fmla="*/ 945 w 945"/>
                  <a:gd name="T21" fmla="*/ 382 h 3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1" name="Freeform 198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1 w 1682"/>
                  <a:gd name="T3" fmla="*/ 0 h 1174"/>
                  <a:gd name="T4" fmla="*/ 1 w 1682"/>
                  <a:gd name="T5" fmla="*/ 0 h 1174"/>
                  <a:gd name="T6" fmla="*/ 1 w 1682"/>
                  <a:gd name="T7" fmla="*/ 0 h 1174"/>
                  <a:gd name="T8" fmla="*/ 1 w 1682"/>
                  <a:gd name="T9" fmla="*/ 0 h 1174"/>
                  <a:gd name="T10" fmla="*/ 1 w 1682"/>
                  <a:gd name="T11" fmla="*/ 0 h 1174"/>
                  <a:gd name="T12" fmla="*/ 1 w 1682"/>
                  <a:gd name="T13" fmla="*/ 0 h 1174"/>
                  <a:gd name="T14" fmla="*/ 1 w 1682"/>
                  <a:gd name="T15" fmla="*/ 0 h 1174"/>
                  <a:gd name="T16" fmla="*/ 0 w 1682"/>
                  <a:gd name="T17" fmla="*/ 1 h 1174"/>
                  <a:gd name="T18" fmla="*/ 1 w 1682"/>
                  <a:gd name="T19" fmla="*/ 0 h 1174"/>
                  <a:gd name="T20" fmla="*/ 1 w 1682"/>
                  <a:gd name="T21" fmla="*/ 0 h 1174"/>
                  <a:gd name="T22" fmla="*/ 0 w 1682"/>
                  <a:gd name="T23" fmla="*/ 0 h 1174"/>
                  <a:gd name="T24" fmla="*/ 1 w 1682"/>
                  <a:gd name="T25" fmla="*/ 0 h 1174"/>
                  <a:gd name="T26" fmla="*/ 1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1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2"/>
                  <a:gd name="T64" fmla="*/ 0 h 1174"/>
                  <a:gd name="T65" fmla="*/ 1682 w 1682"/>
                  <a:gd name="T66" fmla="*/ 1174 h 1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52" name="Freeform 199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7"/>
                  <a:gd name="T22" fmla="*/ 0 h 141"/>
                  <a:gd name="T23" fmla="*/ 297 w 297"/>
                  <a:gd name="T24" fmla="*/ 141 h 1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4573531" y="1343143"/>
            <a:ext cx="3510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Главное преимущество «Школы России» — ее содержание. Ребенок получает комплексные знания по всем предметам и ему проще учиться на следующей ступени.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42922" y="457676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A0A0A"/>
                </a:solidFill>
                <a:latin typeface="rubik"/>
              </a:rPr>
              <a:t>Большой объем информации изложен в учебниках по окружающему миру. Предусмотрены практические задания, с помощью которых ребенок закрепляет знания.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1072" y="1373536"/>
            <a:ext cx="28941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программе оформлен сильный курс по русскому языку: правила хорошо структурированы, много упражнений на развитие грамотности. В комплекте идут прописи и рабочие тетради.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 animBg="1"/>
      <p:bldP spid="27658" grpId="0" animBg="1"/>
      <p:bldP spid="276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Что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«Школа России»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может дать детям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55650" y="4264025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55650" y="4840288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55650" y="5322888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55650" y="5683250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/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827088" y="6015038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827088" y="541338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400" b="1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971550" y="1484313"/>
            <a:ext cx="7129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6" name="Прямоугольник 1"/>
          <p:cNvSpPr>
            <a:spLocks noChangeArrowheads="1"/>
          </p:cNvSpPr>
          <p:nvPr/>
        </p:nvSpPr>
        <p:spPr bwMode="auto">
          <a:xfrm>
            <a:off x="919163" y="1444625"/>
            <a:ext cx="718185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/>
              <a:t>Обеспечит увлекательный процесс без стресса и перегрузок;</a:t>
            </a:r>
          </a:p>
          <a:p>
            <a:pPr>
              <a:buFont typeface="Arial" charset="0"/>
              <a:buChar char="•"/>
            </a:pPr>
            <a:r>
              <a:rPr lang="ru-RU" sz="2400"/>
              <a:t>Сохранит радость детства и здоровье;</a:t>
            </a:r>
          </a:p>
          <a:p>
            <a:pPr>
              <a:buFont typeface="Arial" charset="0"/>
              <a:buChar char="•"/>
            </a:pPr>
            <a:r>
              <a:rPr lang="ru-RU" sz="2400"/>
              <a:t>Раскроет индивидуальность Вашего ребенка;</a:t>
            </a:r>
          </a:p>
          <a:p>
            <a:pPr>
              <a:buFont typeface="Arial" charset="0"/>
              <a:buChar char="•"/>
            </a:pPr>
            <a:r>
              <a:rPr lang="ru-RU" sz="2400"/>
              <a:t>Вырастит его как самостоятельную личность;</a:t>
            </a:r>
          </a:p>
          <a:p>
            <a:pPr>
              <a:buFont typeface="Arial" charset="0"/>
              <a:buChar char="•"/>
            </a:pPr>
            <a:r>
              <a:rPr lang="ru-RU" sz="2400"/>
              <a:t>Научит правильно и грамотно говорить, уметь слышать и слушать;</a:t>
            </a:r>
          </a:p>
          <a:p>
            <a:pPr>
              <a:buFont typeface="Arial" charset="0"/>
              <a:buChar char="•"/>
            </a:pPr>
            <a:r>
              <a:rPr lang="ru-RU" sz="2400"/>
              <a:t>Научит ставить перед собой цели, планировать свою деятельность для достижения результата, разовьет умение самоконтроля,</a:t>
            </a:r>
          </a:p>
          <a:p>
            <a:r>
              <a:rPr lang="ru-RU" sz="2400"/>
              <a:t> т.е. НАУЧИТ РЕШАТЬ ЖИЗНЕННЫЕ ПРОБЛЕМЫ.</a:t>
            </a:r>
          </a:p>
        </p:txBody>
      </p:sp>
      <p:pic>
        <p:nvPicPr>
          <p:cNvPr id="14347" name="Picture 1029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841875"/>
            <a:ext cx="15287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1015</Words>
  <Application>Microsoft Office PowerPoint</Application>
  <PresentationFormat>Экран (4:3)</PresentationFormat>
  <Paragraphs>118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МБОУ СОШ школа № 1 г. Морозовск</vt:lpstr>
      <vt:lpstr>Государственный образовательный стандарт – нормативный документ, фиксирующий обязательные базовые ориентиры деятельности образовательной системы на определенном этапе ее существования.</vt:lpstr>
      <vt:lpstr>Образовательная программа каждой ступени общего образования должна содержать свои цели образования</vt:lpstr>
      <vt:lpstr>Презентация PowerPoint</vt:lpstr>
      <vt:lpstr>История появления…</vt:lpstr>
      <vt:lpstr>Образовательная система  «Школа России» –  одна из государственных систем РФ</vt:lpstr>
      <vt:lpstr>Кому подходит программа «Школа России»</vt:lpstr>
      <vt:lpstr>Плюсы программы «Школа России»</vt:lpstr>
      <vt:lpstr>Что «Школа России» может дать детям</vt:lpstr>
      <vt:lpstr>Что «Школа России» может дать родителям</vt:lpstr>
      <vt:lpstr>Презентация PowerPoint</vt:lpstr>
      <vt:lpstr>Презентация PowerPoint</vt:lpstr>
      <vt:lpstr>Презентация PowerPoint</vt:lpstr>
      <vt:lpstr>Дресс - код </vt:lpstr>
      <vt:lpstr>Презентация PowerPoint</vt:lpstr>
      <vt:lpstr>Приучайте детей к самообслуживанию </vt:lpstr>
      <vt:lpstr>Первокласснику нужно купить:</vt:lpstr>
      <vt:lpstr>Презентация PowerPoint</vt:lpstr>
      <vt:lpstr>Папка для уроков труда</vt:lpstr>
      <vt:lpstr>Для уроков ИЗО</vt:lpstr>
      <vt:lpstr>Физкультурная форма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USER</cp:lastModifiedBy>
  <cp:revision>37</cp:revision>
  <dcterms:created xsi:type="dcterms:W3CDTF">2011-08-02T23:19:04Z</dcterms:created>
  <dcterms:modified xsi:type="dcterms:W3CDTF">2025-10-31T08:44:27Z</dcterms:modified>
</cp:coreProperties>
</file>